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0.54966887417218535</c:v>
                </c:pt>
                <c:pt idx="1">
                  <c:v>0.45033112582781459</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1.30718954248366E-2</c:v>
                </c:pt>
                <c:pt idx="1">
                  <c:v>0</c:v>
                </c:pt>
                <c:pt idx="2">
                  <c:v>1.30718954248366E-2</c:v>
                </c:pt>
                <c:pt idx="3">
                  <c:v>0</c:v>
                </c:pt>
                <c:pt idx="4">
                  <c:v>0</c:v>
                </c:pt>
                <c:pt idx="5">
                  <c:v>0.97385620915032678</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6.9961470864454833</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7.6677714274972457</c:v>
                </c:pt>
                <c:pt idx="1">
                  <c:v>7.4769311790048052</c:v>
                </c:pt>
                <c:pt idx="2">
                  <c:v>7.1143793957806496</c:v>
                </c:pt>
                <c:pt idx="3">
                  <c:v>7.1073658983290411</c:v>
                </c:pt>
                <c:pt idx="4">
                  <c:v>7.0016744192905431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2.3322285725027543</c:v>
                </c:pt>
                <c:pt idx="1">
                  <c:v>2.5230688209951948</c:v>
                </c:pt>
                <c:pt idx="2">
                  <c:v>2.8856206042193504</c:v>
                </c:pt>
                <c:pt idx="3">
                  <c:v>2.8926341016709589</c:v>
                </c:pt>
                <c:pt idx="4">
                  <c:v>2.9983255807094569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Sheet1!$B$2:$B$6</c:f>
              <c:numCache>
                <c:formatCode>0.0</c:formatCode>
                <c:ptCount val="5"/>
                <c:pt idx="0">
                  <c:v>6.1619126226187424</c:v>
                </c:pt>
                <c:pt idx="1">
                  <c:v>6.602888776289995</c:v>
                </c:pt>
                <c:pt idx="2">
                  <c:v>6.634864555890239</c:v>
                </c:pt>
                <c:pt idx="3">
                  <c:v>6.7162854118368998</c:v>
                </c:pt>
                <c:pt idx="4">
                  <c:v>6.7392547351089291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Sheet1!$C$2:$C$6</c:f>
              <c:numCache>
                <c:formatCode>0.0</c:formatCode>
                <c:ptCount val="5"/>
                <c:pt idx="0">
                  <c:v>3.8380873773812576</c:v>
                </c:pt>
                <c:pt idx="1">
                  <c:v>3.397111223710005</c:v>
                </c:pt>
                <c:pt idx="2">
                  <c:v>3.365135444109761</c:v>
                </c:pt>
                <c:pt idx="3">
                  <c:v>3.2837145881631002</c:v>
                </c:pt>
                <c:pt idx="4">
                  <c:v>3.2607452648910709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0.90436688340373106</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0.46594589649190343</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0.12990223228535314</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1.3561608038379891</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0.12990223228535314</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0.46594589649190521</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0.15819002343198996</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6.9961470864454833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CHIPPENHAM HOSPITAL (-)</c:v>
                </c:pt>
                <c:pt idx="2">
                  <c:v>FROME COMMUNITY HOSPITAL (-)</c:v>
                </c:pt>
                <c:pt idx="3">
                  <c:v>ROYAL UNITED HOSPITAL (30)</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CHIPPENHAM HOSPITAL (-)</c:v>
                </c:pt>
                <c:pt idx="2">
                  <c:v>FROME COMMUNITY HOSPITAL (-)</c:v>
                </c:pt>
                <c:pt idx="3">
                  <c:v>ROYAL UNITED HOSPITAL (30)</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CHIPPENHAM HOSPITAL (-)</c:v>
                </c:pt>
                <c:pt idx="2">
                  <c:v>FROME COMMUNITY HOSPITAL (-)</c:v>
                </c:pt>
                <c:pt idx="3">
                  <c:v>ROYAL UNITED HOSPITAL (30)</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CHIPPENHAM HOSPITAL (-)</c:v>
                </c:pt>
                <c:pt idx="2">
                  <c:v>FROME COMMUNITY HOSPITAL (-)</c:v>
                </c:pt>
                <c:pt idx="3">
                  <c:v>ROYAL UNITED HOSPITAL (30)</c:v>
                </c:pt>
              </c:strCache>
            </c:strRef>
          </c:cat>
          <c:val>
            <c:numRef>
              <c:f>Sheet1!$G$2:$G$5</c:f>
              <c:numCache>
                <c:formatCode>0.0;;</c:formatCode>
                <c:ptCount val="4"/>
                <c:pt idx="0">
                  <c:v>6.6133273901380214</c:v>
                </c:pt>
                <c:pt idx="1">
                  <c:v>0</c:v>
                </c:pt>
                <c:pt idx="2">
                  <c:v>0</c:v>
                </c:pt>
                <c:pt idx="3">
                  <c:v>6.6274550874411888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CHIPPENHAM HOSPITAL (-)</c:v>
                </c:pt>
                <c:pt idx="2">
                  <c:v>FROME COMMUNITY HOSPITAL (-)</c:v>
                </c:pt>
                <c:pt idx="3">
                  <c:v>ROYAL UNITED HOSPITAL (30)</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CHIPPENHAM HOSPITAL (-)</c:v>
                </c:pt>
                <c:pt idx="2">
                  <c:v>FROME COMMUNITY HOSPITAL (-)</c:v>
                </c:pt>
                <c:pt idx="3">
                  <c:v>ROYAL UNITED HOSPITAL (30)</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CHIPPENHAM HOSPITAL (-)</c:v>
                </c:pt>
                <c:pt idx="2">
                  <c:v>FROME COMMUNITY HOSPITAL (-)</c:v>
                </c:pt>
                <c:pt idx="3">
                  <c:v>ROYAL UNITED HOSPITAL (30)</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3.3866726098619786</c:v>
                </c:pt>
                <c:pt idx="1">
                  <c:v>0</c:v>
                </c:pt>
                <c:pt idx="2">
                  <c:v>0</c:v>
                </c:pt>
                <c:pt idx="3">
                  <c:v>3.3725449125588112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CHIPPENHAM HOSPITAL (-)</c:v>
                </c:pt>
                <c:pt idx="2">
                  <c:v>FROME COMMUNITY HOSPITAL (-)</c:v>
                </c:pt>
                <c:pt idx="3">
                  <c:v>ROYAL UNITED HOSPITAL (80)</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CHIPPENHAM HOSPITAL (-)</c:v>
                </c:pt>
                <c:pt idx="2">
                  <c:v>FROME COMMUNITY HOSPITAL (-)</c:v>
                </c:pt>
                <c:pt idx="3">
                  <c:v>ROYAL UNITED HOSPITAL (80)</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CHIPPENHAM HOSPITAL (-)</c:v>
                </c:pt>
                <c:pt idx="2">
                  <c:v>FROME COMMUNITY HOSPITAL (-)</c:v>
                </c:pt>
                <c:pt idx="3">
                  <c:v>ROYAL UNITED HOSPITAL (80)</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CHIPPENHAM HOSPITAL (-)</c:v>
                </c:pt>
                <c:pt idx="2">
                  <c:v>FROME COMMUNITY HOSPITAL (-)</c:v>
                </c:pt>
                <c:pt idx="3">
                  <c:v>ROYAL UNITED HOSPITAL (80)</c:v>
                </c:pt>
              </c:strCache>
            </c:strRef>
          </c:cat>
          <c:val>
            <c:numRef>
              <c:f>Sheet1!$G$2:$G$5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CHIPPENHAM HOSPITAL (-)</c:v>
                </c:pt>
                <c:pt idx="2">
                  <c:v>FROME COMMUNITY HOSPITAL (-)</c:v>
                </c:pt>
                <c:pt idx="3">
                  <c:v>ROYAL UNITED HOSPITAL (80)</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CHIPPENHAM HOSPITAL (-)</c:v>
                </c:pt>
                <c:pt idx="2">
                  <c:v>FROME COMMUNITY HOSPITAL (-)</c:v>
                </c:pt>
                <c:pt idx="3">
                  <c:v>ROYAL UNITED HOSPITAL (80)</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CHIPPENHAM HOSPITAL (-)</c:v>
                </c:pt>
                <c:pt idx="2">
                  <c:v>FROME COMMUNITY HOSPITAL (-)</c:v>
                </c:pt>
                <c:pt idx="3">
                  <c:v>ROYAL UNITED HOSPITAL (80)</c:v>
                </c:pt>
              </c:strCache>
            </c:strRef>
          </c:cat>
          <c:val>
            <c:numRef>
              <c:f>Sheet1!$J$2:$J$5</c:f>
              <c:numCache>
                <c:formatCode>0.0;;</c:formatCode>
                <c:ptCount val="4"/>
                <c:pt idx="0">
                  <c:v>9.6338550216171761</c:v>
                </c:pt>
                <c:pt idx="1">
                  <c:v>0</c:v>
                </c:pt>
                <c:pt idx="2">
                  <c:v>0</c:v>
                </c:pt>
                <c:pt idx="3">
                  <c:v>9.5765101475520016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0.36614497838282389</c:v>
                </c:pt>
                <c:pt idx="1">
                  <c:v>0</c:v>
                </c:pt>
                <c:pt idx="2">
                  <c:v>0</c:v>
                </c:pt>
                <c:pt idx="3">
                  <c:v>0.42348985244799842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CHIPPENHAM HOSPITAL (-)</c:v>
                </c:pt>
                <c:pt idx="2">
                  <c:v>FROME COMMUNITY HOSPITAL (-)</c:v>
                </c:pt>
                <c:pt idx="3">
                  <c:v>ROYAL UNITED HOSPITAL (99)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CHIPPENHAM HOSPITAL (-)</c:v>
                </c:pt>
                <c:pt idx="2">
                  <c:v>FROME COMMUNITY HOSPITAL (-)</c:v>
                </c:pt>
                <c:pt idx="3">
                  <c:v>ROYAL UNITED HOSPITAL (99)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CHIPPENHAM HOSPITAL (-)</c:v>
                </c:pt>
                <c:pt idx="2">
                  <c:v>FROME COMMUNITY HOSPITAL (-)</c:v>
                </c:pt>
                <c:pt idx="3">
                  <c:v>ROYAL UNITED HOSPITAL (99)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CHIPPENHAM HOSPITAL (-)</c:v>
                </c:pt>
                <c:pt idx="2">
                  <c:v>FROME COMMUNITY HOSPITAL (-)</c:v>
                </c:pt>
                <c:pt idx="3">
                  <c:v>ROYAL UNITED HOSPITAL (99)</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CHIPPENHAM HOSPITAL (-)</c:v>
                </c:pt>
                <c:pt idx="2">
                  <c:v>FROME COMMUNITY HOSPITAL (-)</c:v>
                </c:pt>
                <c:pt idx="3">
                  <c:v>ROYAL UNITED HOSPITAL (99)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CHIPPENHAM HOSPITAL (-)</c:v>
                </c:pt>
                <c:pt idx="2">
                  <c:v>FROME COMMUNITY HOSPITAL (-)</c:v>
                </c:pt>
                <c:pt idx="3">
                  <c:v>ROYAL UNITED HOSPITAL (99)</c:v>
                </c:pt>
              </c:strCache>
            </c:strRef>
          </c:cat>
          <c:val>
            <c:numRef>
              <c:f>Sheet1!$I$2:$I$5</c:f>
              <c:numCache>
                <c:formatCode>0.0;;</c:formatCode>
                <c:ptCount val="4"/>
                <c:pt idx="0">
                  <c:v>9.6816905802767597</c:v>
                </c:pt>
                <c:pt idx="1">
                  <c:v>0</c:v>
                </c:pt>
                <c:pt idx="2">
                  <c:v>0</c:v>
                </c:pt>
                <c:pt idx="3">
                  <c:v>9.6325777737770899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CHIPPENHAM HOSPITAL (-)</c:v>
                </c:pt>
                <c:pt idx="2">
                  <c:v>FROME COMMUNITY HOSPITAL (-)</c:v>
                </c:pt>
                <c:pt idx="3">
                  <c:v>ROYAL UNITED HOSPITAL (99)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0.31830941972324034</c:v>
                </c:pt>
                <c:pt idx="1">
                  <c:v>0</c:v>
                </c:pt>
                <c:pt idx="2">
                  <c:v>0</c:v>
                </c:pt>
                <c:pt idx="3">
                  <c:v>0.3674222262229101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(92)</c:v>
                </c:pt>
              </c:strCache>
            </c:strRef>
          </c:cat>
          <c:val>
            <c:numRef>
              <c:f>Sheet1!$G$2:$G$5</c:f>
              <c:numCache>
                <c:formatCode>0.0;;</c:formatCode>
                <c:ptCount val="4"/>
                <c:pt idx="0">
                  <c:v>8.226122971753977</c:v>
                </c:pt>
                <c:pt idx="1">
                  <c:v>0</c:v>
                </c:pt>
                <c:pt idx="2">
                  <c:v>0</c:v>
                </c:pt>
                <c:pt idx="3">
                  <c:v>8.0771301818521835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1.773877028246023</c:v>
                </c:pt>
                <c:pt idx="1">
                  <c:v>0</c:v>
                </c:pt>
                <c:pt idx="2">
                  <c:v>0</c:v>
                </c:pt>
                <c:pt idx="3">
                  <c:v>1.9228698181478165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CHIPPENHAM HOSPITAL (-)</c:v>
                </c:pt>
                <c:pt idx="2">
                  <c:v>FROME COMMUNITY HOSPITAL (-)</c:v>
                </c:pt>
                <c:pt idx="3">
                  <c:v>ROYAL UNITED HOSPITAL (135)</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CHIPPENHAM HOSPITAL (-)</c:v>
                </c:pt>
                <c:pt idx="2">
                  <c:v>FROME COMMUNITY HOSPITAL (-)</c:v>
                </c:pt>
                <c:pt idx="3">
                  <c:v>ROYAL UNITED HOSPITAL (135)</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CHIPPENHAM HOSPITAL (-)</c:v>
                </c:pt>
                <c:pt idx="2">
                  <c:v>FROME COMMUNITY HOSPITAL (-)</c:v>
                </c:pt>
                <c:pt idx="3">
                  <c:v>ROYAL UNITED HOSPITAL (135)</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CHIPPENHAM HOSPITAL (-)</c:v>
                </c:pt>
                <c:pt idx="2">
                  <c:v>FROME COMMUNITY HOSPITAL (-)</c:v>
                </c:pt>
                <c:pt idx="3">
                  <c:v>ROYAL UNITED HOSPITAL (135)</c:v>
                </c:pt>
              </c:strCache>
            </c:strRef>
          </c:cat>
          <c:val>
            <c:numRef>
              <c:f>Sheet1!$G$2:$G$5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CHIPPENHAM HOSPITAL (-)</c:v>
                </c:pt>
                <c:pt idx="2">
                  <c:v>FROME COMMUNITY HOSPITAL (-)</c:v>
                </c:pt>
                <c:pt idx="3">
                  <c:v>ROYAL UNITED HOSPITAL (135)</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CHIPPENHAM HOSPITAL (-)</c:v>
                </c:pt>
                <c:pt idx="2">
                  <c:v>FROME COMMUNITY HOSPITAL (-)</c:v>
                </c:pt>
                <c:pt idx="3">
                  <c:v>ROYAL UNITED HOSPITAL (135)</c:v>
                </c:pt>
              </c:strCache>
            </c:strRef>
          </c:cat>
          <c:val>
            <c:numRef>
              <c:f>Sheet1!$I$2:$I$5</c:f>
              <c:numCache>
                <c:formatCode>0.0;;</c:formatCode>
                <c:ptCount val="4"/>
                <c:pt idx="0">
                  <c:v>9.8832911954609681</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CHIPPENHAM HOSPITAL (-)</c:v>
                </c:pt>
                <c:pt idx="2">
                  <c:v>FROME COMMUNITY HOSPITAL (-)</c:v>
                </c:pt>
                <c:pt idx="3">
                  <c:v>ROYAL UNITED HOSPITAL (135)</c:v>
                </c:pt>
              </c:strCache>
            </c:strRef>
          </c:cat>
          <c:val>
            <c:numRef>
              <c:f>Sheet1!$J$2:$J$5</c:f>
              <c:numCache>
                <c:formatCode>0.0;;</c:formatCode>
                <c:ptCount val="4"/>
                <c:pt idx="0">
                  <c:v>0</c:v>
                </c:pt>
                <c:pt idx="1">
                  <c:v>0</c:v>
                </c:pt>
                <c:pt idx="2">
                  <c:v>0</c:v>
                </c:pt>
                <c:pt idx="3">
                  <c:v>9.8683836439485209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0.11670880453903187</c:v>
                </c:pt>
                <c:pt idx="1">
                  <c:v>0</c:v>
                </c:pt>
                <c:pt idx="2">
                  <c:v>0</c:v>
                </c:pt>
                <c:pt idx="3">
                  <c:v>0.13161635605147914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Sheet1!$G$2:$G$5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Sheet1!$I$2:$I$5</c:f>
              <c:numCache>
                <c:formatCode>0.0;;</c:formatCode>
                <c:ptCount val="4"/>
                <c:pt idx="0">
                  <c:v>0</c:v>
                </c:pt>
                <c:pt idx="1">
                  <c:v>0</c:v>
                </c:pt>
                <c:pt idx="2">
                  <c:v>0</c:v>
                </c:pt>
                <c:pt idx="3">
                  <c:v>9.6780553031690477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Sheet1!$J$2:$J$5</c:f>
              <c:numCache>
                <c:formatCode>0.0;;</c:formatCode>
                <c:ptCount val="4"/>
                <c:pt idx="0">
                  <c:v>9.7049836282545776</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0.29501637174542239</c:v>
                </c:pt>
                <c:pt idx="1">
                  <c:v>0</c:v>
                </c:pt>
                <c:pt idx="2">
                  <c:v>0</c:v>
                </c:pt>
                <c:pt idx="3">
                  <c:v>0.32194469683095228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0.2133333333333334</c:v>
                </c:pt>
                <c:pt idx="1">
                  <c:v>0.78666666666666663</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CHIPPENHAM HOSPITAL (-)</c:v>
                </c:pt>
                <c:pt idx="2">
                  <c:v>FROME COMMUNITY HOSPITAL (-)</c:v>
                </c:pt>
                <c:pt idx="3">
                  <c:v>ROYAL UNITED HOSPITAL (138)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CHIPPENHAM HOSPITAL (-)</c:v>
                </c:pt>
                <c:pt idx="2">
                  <c:v>FROME COMMUNITY HOSPITAL (-)</c:v>
                </c:pt>
                <c:pt idx="3">
                  <c:v>ROYAL UNITED HOSPITAL (138)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CHIPPENHAM HOSPITAL (-)</c:v>
                </c:pt>
                <c:pt idx="2">
                  <c:v>FROME COMMUNITY HOSPITAL (-)</c:v>
                </c:pt>
                <c:pt idx="3">
                  <c:v>ROYAL UNITED HOSPITAL (138)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CHIPPENHAM HOSPITAL (-)</c:v>
                </c:pt>
                <c:pt idx="2">
                  <c:v>FROME COMMUNITY HOSPITAL (-)</c:v>
                </c:pt>
                <c:pt idx="3">
                  <c:v>ROYAL UNITED HOSPITAL (138)</c:v>
                </c:pt>
              </c:strCache>
            </c:strRef>
          </c:cat>
          <c:val>
            <c:numRef>
              <c:f>Sheet1!$G$2:$G$5</c:f>
              <c:numCache>
                <c:formatCode>0.0;;</c:formatCode>
                <c:ptCount val="4"/>
                <c:pt idx="0">
                  <c:v>0</c:v>
                </c:pt>
                <c:pt idx="1">
                  <c:v>0</c:v>
                </c:pt>
                <c:pt idx="2">
                  <c:v>0</c:v>
                </c:pt>
                <c:pt idx="3">
                  <c:v>8.3911993361423391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CHIPPENHAM HOSPITAL (-)</c:v>
                </c:pt>
                <c:pt idx="2">
                  <c:v>FROME COMMUNITY HOSPITAL (-)</c:v>
                </c:pt>
                <c:pt idx="3">
                  <c:v>ROYAL UNITED HOSPITAL (138)</c:v>
                </c:pt>
              </c:strCache>
            </c:strRef>
          </c:cat>
          <c:val>
            <c:numRef>
              <c:f>Sheet1!$H$2:$H$5</c:f>
              <c:numCache>
                <c:formatCode>0.0;;</c:formatCode>
                <c:ptCount val="4"/>
                <c:pt idx="0">
                  <c:v>8.5359041186650462</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CHIPPENHAM HOSPITAL (-)</c:v>
                </c:pt>
                <c:pt idx="2">
                  <c:v>FROME COMMUNITY HOSPITAL (-)</c:v>
                </c:pt>
                <c:pt idx="3">
                  <c:v>ROYAL UNITED HOSPITAL (138)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CHIPPENHAM HOSPITAL (-)</c:v>
                </c:pt>
                <c:pt idx="2">
                  <c:v>FROME COMMUNITY HOSPITAL (-)</c:v>
                </c:pt>
                <c:pt idx="3">
                  <c:v>ROYAL UNITED HOSPITAL (138)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1.4640958813349538</c:v>
                </c:pt>
                <c:pt idx="1">
                  <c:v>0</c:v>
                </c:pt>
                <c:pt idx="2">
                  <c:v>0</c:v>
                </c:pt>
                <c:pt idx="3">
                  <c:v>1.6088006638576609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(95)</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(95)</c:v>
                </c:pt>
              </c:strCache>
            </c:strRef>
          </c:cat>
          <c:val>
            <c:numRef>
              <c:f>Sheet1!$I$2:$I$5</c:f>
              <c:numCache>
                <c:formatCode>0.0;;</c:formatCode>
                <c:ptCount val="4"/>
                <c:pt idx="0">
                  <c:v>9.1862317291893607</c:v>
                </c:pt>
                <c:pt idx="1">
                  <c:v>0</c:v>
                </c:pt>
                <c:pt idx="2">
                  <c:v>0</c:v>
                </c:pt>
                <c:pt idx="3">
                  <c:v>9.145628508925352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(101)</c:v>
                </c:pt>
                <c:pt idx="1">
                  <c:v>CHIPPENHAM HOSPITAL (-)</c:v>
                </c:pt>
                <c:pt idx="2">
                  <c:v>FROME COMMUNITY HOSPITAL (-)</c:v>
                </c:pt>
                <c:pt idx="3">
                  <c:v>ROYAL UNITED HOSPITAL (95)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0.81376827081063929</c:v>
                </c:pt>
                <c:pt idx="1">
                  <c:v>0</c:v>
                </c:pt>
                <c:pt idx="2">
                  <c:v>0</c:v>
                </c:pt>
                <c:pt idx="3">
                  <c:v>0.85437149107464805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Sheet1!$G$2:$G$5</c:f>
              <c:numCache>
                <c:formatCode>0.0;;</c:formatCode>
                <c:ptCount val="4"/>
                <c:pt idx="0">
                  <c:v>8.7318031476929701</c:v>
                </c:pt>
                <c:pt idx="1">
                  <c:v>0</c:v>
                </c:pt>
                <c:pt idx="2">
                  <c:v>0</c:v>
                </c:pt>
                <c:pt idx="3">
                  <c:v>8.7840696733157557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CHIPPENHAM HOSPITAL (-)</c:v>
                </c:pt>
                <c:pt idx="2">
                  <c:v>FROME COMMUNITY HOSPITAL (-)</c:v>
                </c:pt>
                <c:pt idx="3">
                  <c:v>ROYAL UNITED HOSPITAL (133)</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1.2681968523070299</c:v>
                </c:pt>
                <c:pt idx="1">
                  <c:v>0</c:v>
                </c:pt>
                <c:pt idx="2">
                  <c:v>0</c:v>
                </c:pt>
                <c:pt idx="3">
                  <c:v>1.2159303266842443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Sheet1!$G$2:$G$5</c:f>
              <c:numCache>
                <c:formatCode>0.0;;</c:formatCode>
                <c:ptCount val="4"/>
                <c:pt idx="0">
                  <c:v>0</c:v>
                </c:pt>
                <c:pt idx="1">
                  <c:v>0</c:v>
                </c:pt>
                <c:pt idx="2">
                  <c:v>0</c:v>
                </c:pt>
                <c:pt idx="3">
                  <c:v>8.9425385044183159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Sheet1!$H$2:$H$5</c:f>
              <c:numCache>
                <c:formatCode>0.0;;</c:formatCode>
                <c:ptCount val="4"/>
                <c:pt idx="0">
                  <c:v>9.0160049740594683</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0.98399502594053168</c:v>
                </c:pt>
                <c:pt idx="1">
                  <c:v>0</c:v>
                </c:pt>
                <c:pt idx="2">
                  <c:v>0</c:v>
                </c:pt>
                <c:pt idx="3">
                  <c:v>1.0574614955816841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(134)</c:v>
                </c:pt>
              </c:strCache>
            </c:strRef>
          </c:cat>
          <c:val>
            <c:numRef>
              <c:f>Sheet1!$G$2:$G$5</c:f>
              <c:numCache>
                <c:formatCode>0.0;;</c:formatCode>
                <c:ptCount val="4"/>
                <c:pt idx="0">
                  <c:v>0</c:v>
                </c:pt>
                <c:pt idx="1">
                  <c:v>0</c:v>
                </c:pt>
                <c:pt idx="2">
                  <c:v>0</c:v>
                </c:pt>
                <c:pt idx="3">
                  <c:v>9.4719715323896398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(134)</c:v>
                </c:pt>
              </c:strCache>
            </c:strRef>
          </c:cat>
          <c:val>
            <c:numRef>
              <c:f>Sheet1!$I$2:$I$5</c:f>
              <c:numCache>
                <c:formatCode>0.0;;</c:formatCode>
                <c:ptCount val="4"/>
                <c:pt idx="0">
                  <c:v>9.5967335745432099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0.40326642545679015</c:v>
                </c:pt>
                <c:pt idx="1">
                  <c:v>0</c:v>
                </c:pt>
                <c:pt idx="2">
                  <c:v>0</c:v>
                </c:pt>
                <c:pt idx="3">
                  <c:v>0.52802846761036015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CHIPPENHAM HOSPITAL (-)</c:v>
                </c:pt>
                <c:pt idx="2">
                  <c:v>FROME COMMUNITY HOSPITAL (-)</c:v>
                </c:pt>
                <c:pt idx="3">
                  <c:v>ROYAL UNITED HOSPITAL (131)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CHIPPENHAM HOSPITAL (-)</c:v>
                </c:pt>
                <c:pt idx="2">
                  <c:v>FROME COMMUNITY HOSPITAL (-)</c:v>
                </c:pt>
                <c:pt idx="3">
                  <c:v>ROYAL UNITED HOSPITAL (131)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CHIPPENHAM HOSPITAL (-)</c:v>
                </c:pt>
                <c:pt idx="2">
                  <c:v>FROME COMMUNITY HOSPITAL (-)</c:v>
                </c:pt>
                <c:pt idx="3">
                  <c:v>ROYAL UNITED HOSPITAL (131)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CHIPPENHAM HOSPITAL (-)</c:v>
                </c:pt>
                <c:pt idx="2">
                  <c:v>FROME COMMUNITY HOSPITAL (-)</c:v>
                </c:pt>
                <c:pt idx="3">
                  <c:v>ROYAL UNITED HOSPITAL (131)</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CHIPPENHAM HOSPITAL (-)</c:v>
                </c:pt>
                <c:pt idx="2">
                  <c:v>FROME COMMUNITY HOSPITAL (-)</c:v>
                </c:pt>
                <c:pt idx="3">
                  <c:v>ROYAL UNITED HOSPITAL (131)</c:v>
                </c:pt>
              </c:strCache>
            </c:strRef>
          </c:cat>
          <c:val>
            <c:numRef>
              <c:f>Sheet1!$H$2:$H$5</c:f>
              <c:numCache>
                <c:formatCode>0.0;;</c:formatCode>
                <c:ptCount val="4"/>
                <c:pt idx="0">
                  <c:v>9.0719129566308858</c:v>
                </c:pt>
                <c:pt idx="1">
                  <c:v>0</c:v>
                </c:pt>
                <c:pt idx="2">
                  <c:v>0</c:v>
                </c:pt>
                <c:pt idx="3">
                  <c:v>9.0817064700247805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CHIPPENHAM HOSPITAL (-)</c:v>
                </c:pt>
                <c:pt idx="2">
                  <c:v>FROME COMMUNITY HOSPITAL (-)</c:v>
                </c:pt>
                <c:pt idx="3">
                  <c:v>ROYAL UNITED HOSPITAL (131)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CHIPPENHAM HOSPITAL (-)</c:v>
                </c:pt>
                <c:pt idx="2">
                  <c:v>FROME COMMUNITY HOSPITAL (-)</c:v>
                </c:pt>
                <c:pt idx="3">
                  <c:v>ROYAL UNITED HOSPITAL (131)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0.92808704336911418</c:v>
                </c:pt>
                <c:pt idx="1">
                  <c:v>0</c:v>
                </c:pt>
                <c:pt idx="2">
                  <c:v>0</c:v>
                </c:pt>
                <c:pt idx="3">
                  <c:v>0.91829352997521951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CHIPPENHAM HOSPITAL (-)</c:v>
                </c:pt>
                <c:pt idx="2">
                  <c:v>FROME COMMUNITY HOSPITAL (-)</c:v>
                </c:pt>
                <c:pt idx="3">
                  <c:v>ROYAL UNITED HOSPITAL (137)</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CHIPPENHAM HOSPITAL (-)</c:v>
                </c:pt>
                <c:pt idx="2">
                  <c:v>FROME COMMUNITY HOSPITAL (-)</c:v>
                </c:pt>
                <c:pt idx="3">
                  <c:v>ROYAL UNITED HOSPITAL (137)</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CHIPPENHAM HOSPITAL (-)</c:v>
                </c:pt>
                <c:pt idx="2">
                  <c:v>FROME COMMUNITY HOSPITAL (-)</c:v>
                </c:pt>
                <c:pt idx="3">
                  <c:v>ROYAL UNITED HOSPITAL (137)</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CHIPPENHAM HOSPITAL (-)</c:v>
                </c:pt>
                <c:pt idx="2">
                  <c:v>FROME COMMUNITY HOSPITAL (-)</c:v>
                </c:pt>
                <c:pt idx="3">
                  <c:v>ROYAL UNITED HOSPITAL (137)</c:v>
                </c:pt>
              </c:strCache>
            </c:strRef>
          </c:cat>
          <c:val>
            <c:numRef>
              <c:f>Sheet1!$G$2:$G$5</c:f>
              <c:numCache>
                <c:formatCode>0.0;;</c:formatCode>
                <c:ptCount val="4"/>
                <c:pt idx="0">
                  <c:v>9.4588411299912867</c:v>
                </c:pt>
                <c:pt idx="1">
                  <c:v>0</c:v>
                </c:pt>
                <c:pt idx="2">
                  <c:v>0</c:v>
                </c:pt>
                <c:pt idx="3">
                  <c:v>9.4034882821740311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CHIPPENHAM HOSPITAL (-)</c:v>
                </c:pt>
                <c:pt idx="2">
                  <c:v>FROME COMMUNITY HOSPITAL (-)</c:v>
                </c:pt>
                <c:pt idx="3">
                  <c:v>ROYAL UNITED HOSPITAL (137)</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CHIPPENHAM HOSPITAL (-)</c:v>
                </c:pt>
                <c:pt idx="2">
                  <c:v>FROME COMMUNITY HOSPITAL (-)</c:v>
                </c:pt>
                <c:pt idx="3">
                  <c:v>ROYAL UNITED HOSPITAL (137)</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CHIPPENHAM HOSPITAL (-)</c:v>
                </c:pt>
                <c:pt idx="2">
                  <c:v>FROME COMMUNITY HOSPITAL (-)</c:v>
                </c:pt>
                <c:pt idx="3">
                  <c:v>ROYAL UNITED HOSPITAL (137)</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0.54115887000871332</c:v>
                </c:pt>
                <c:pt idx="1">
                  <c:v>0</c:v>
                </c:pt>
                <c:pt idx="2">
                  <c:v>0</c:v>
                </c:pt>
                <c:pt idx="3">
                  <c:v>0.5965117178259689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Sheet1!$G$2:$G$5</c:f>
              <c:numCache>
                <c:formatCode>0.0;;</c:formatCode>
                <c:ptCount val="4"/>
                <c:pt idx="0">
                  <c:v>8.8257404068842984</c:v>
                </c:pt>
                <c:pt idx="1">
                  <c:v>0</c:v>
                </c:pt>
                <c:pt idx="2">
                  <c:v>0</c:v>
                </c:pt>
                <c:pt idx="3">
                  <c:v>8.8746204613782638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CHIPPENHAM HOSPITAL (-)</c:v>
                </c:pt>
                <c:pt idx="2">
                  <c:v>FROME COMMUNITY HOSPITAL (-)</c:v>
                </c:pt>
                <c:pt idx="3">
                  <c:v>ROYAL UNITED HOSPITAL (137)</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1.1742595931157016</c:v>
                </c:pt>
                <c:pt idx="1">
                  <c:v>0</c:v>
                </c:pt>
                <c:pt idx="2">
                  <c:v>0</c:v>
                </c:pt>
                <c:pt idx="3">
                  <c:v>1.1253795386217362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(116)</c:v>
                </c:pt>
                <c:pt idx="1">
                  <c:v>CHIPPENHAM HOSPITAL (-)</c:v>
                </c:pt>
                <c:pt idx="2">
                  <c:v>FROME COMMUNITY HOSPITAL (-)</c:v>
                </c:pt>
                <c:pt idx="3">
                  <c:v>ROYAL UNITED HOSPITAL (107)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(116)</c:v>
                </c:pt>
                <c:pt idx="1">
                  <c:v>CHIPPENHAM HOSPITAL (-)</c:v>
                </c:pt>
                <c:pt idx="2">
                  <c:v>FROME COMMUNITY HOSPITAL (-)</c:v>
                </c:pt>
                <c:pt idx="3">
                  <c:v>ROYAL UNITED HOSPITAL (107)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(116)</c:v>
                </c:pt>
                <c:pt idx="1">
                  <c:v>CHIPPENHAM HOSPITAL (-)</c:v>
                </c:pt>
                <c:pt idx="2">
                  <c:v>FROME COMMUNITY HOSPITAL (-)</c:v>
                </c:pt>
                <c:pt idx="3">
                  <c:v>ROYAL UNITED HOSPITAL (107)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(116)</c:v>
                </c:pt>
                <c:pt idx="1">
                  <c:v>CHIPPENHAM HOSPITAL (-)</c:v>
                </c:pt>
                <c:pt idx="2">
                  <c:v>FROME COMMUNITY HOSPITAL (-)</c:v>
                </c:pt>
                <c:pt idx="3">
                  <c:v>ROYAL UNITED HOSPITAL (107)</c:v>
                </c:pt>
              </c:strCache>
            </c:strRef>
          </c:cat>
          <c:val>
            <c:numRef>
              <c:f>Sheet1!$G$2:$G$5</c:f>
              <c:numCache>
                <c:formatCode>0.0;;</c:formatCode>
                <c:ptCount val="4"/>
                <c:pt idx="0">
                  <c:v>6.6728339258026166</c:v>
                </c:pt>
                <c:pt idx="1">
                  <c:v>0</c:v>
                </c:pt>
                <c:pt idx="2">
                  <c:v>0</c:v>
                </c:pt>
                <c:pt idx="3">
                  <c:v>6.5926120786351126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(116)</c:v>
                </c:pt>
                <c:pt idx="1">
                  <c:v>CHIPPENHAM HOSPITAL (-)</c:v>
                </c:pt>
                <c:pt idx="2">
                  <c:v>FROME COMMUNITY HOSPITAL (-)</c:v>
                </c:pt>
                <c:pt idx="3">
                  <c:v>ROYAL UNITED HOSPITAL (107)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(116)</c:v>
                </c:pt>
                <c:pt idx="1">
                  <c:v>CHIPPENHAM HOSPITAL (-)</c:v>
                </c:pt>
                <c:pt idx="2">
                  <c:v>FROME COMMUNITY HOSPITAL (-)</c:v>
                </c:pt>
                <c:pt idx="3">
                  <c:v>ROYAL UNITED HOSPITAL (107)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(116)</c:v>
                </c:pt>
                <c:pt idx="1">
                  <c:v>CHIPPENHAM HOSPITAL (-)</c:v>
                </c:pt>
                <c:pt idx="2">
                  <c:v>FROME COMMUNITY HOSPITAL (-)</c:v>
                </c:pt>
                <c:pt idx="3">
                  <c:v>ROYAL UNITED HOSPITAL (107)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3.3271660741973834</c:v>
                </c:pt>
                <c:pt idx="1">
                  <c:v>0</c:v>
                </c:pt>
                <c:pt idx="2">
                  <c:v>0</c:v>
                </c:pt>
                <c:pt idx="3">
                  <c:v>3.4073879213648874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CHIPPENHAM HOSPITAL (-)</c:v>
                </c:pt>
                <c:pt idx="2">
                  <c:v>FROME COMMUNITY HOSPITAL (-)</c:v>
                </c:pt>
                <c:pt idx="3">
                  <c:v>ROYAL UNITED HOSPITAL (121)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CHIPPENHAM HOSPITAL (-)</c:v>
                </c:pt>
                <c:pt idx="2">
                  <c:v>FROME COMMUNITY HOSPITAL (-)</c:v>
                </c:pt>
                <c:pt idx="3">
                  <c:v>ROYAL UNITED HOSPITAL (121)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CHIPPENHAM HOSPITAL (-)</c:v>
                </c:pt>
                <c:pt idx="2">
                  <c:v>FROME COMMUNITY HOSPITAL (-)</c:v>
                </c:pt>
                <c:pt idx="3">
                  <c:v>ROYAL UNITED HOSPITAL (121)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CHIPPENHAM HOSPITAL (-)</c:v>
                </c:pt>
                <c:pt idx="2">
                  <c:v>FROME COMMUNITY HOSPITAL (-)</c:v>
                </c:pt>
                <c:pt idx="3">
                  <c:v>ROYAL UNITED HOSPITAL (121)</c:v>
                </c:pt>
              </c:strCache>
            </c:strRef>
          </c:cat>
          <c:val>
            <c:numRef>
              <c:f>Sheet1!$G$2:$G$5</c:f>
              <c:numCache>
                <c:formatCode>0.0;;</c:formatCode>
                <c:ptCount val="4"/>
                <c:pt idx="0">
                  <c:v>8.0755568038775198</c:v>
                </c:pt>
                <c:pt idx="1">
                  <c:v>0</c:v>
                </c:pt>
                <c:pt idx="2">
                  <c:v>0</c:v>
                </c:pt>
                <c:pt idx="3">
                  <c:v>8.1806662495583549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CHIPPENHAM HOSPITAL (-)</c:v>
                </c:pt>
                <c:pt idx="2">
                  <c:v>FROME COMMUNITY HOSPITAL (-)</c:v>
                </c:pt>
                <c:pt idx="3">
                  <c:v>ROYAL UNITED HOSPITAL (121)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CHIPPENHAM HOSPITAL (-)</c:v>
                </c:pt>
                <c:pt idx="2">
                  <c:v>FROME COMMUNITY HOSPITAL (-)</c:v>
                </c:pt>
                <c:pt idx="3">
                  <c:v>ROYAL UNITED HOSPITAL (121)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CHIPPENHAM HOSPITAL (-)</c:v>
                </c:pt>
                <c:pt idx="2">
                  <c:v>FROME COMMUNITY HOSPITAL (-)</c:v>
                </c:pt>
                <c:pt idx="3">
                  <c:v>ROYAL UNITED HOSPITAL (121)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1.9244431961224802</c:v>
                </c:pt>
                <c:pt idx="1">
                  <c:v>0</c:v>
                </c:pt>
                <c:pt idx="2">
                  <c:v>0</c:v>
                </c:pt>
                <c:pt idx="3">
                  <c:v>1.8193337504416451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8</c:v>
                </c:pt>
                <c:pt idx="1">
                  <c:v>11</c:v>
                </c:pt>
                <c:pt idx="2">
                  <c:v>9</c:v>
                </c:pt>
                <c:pt idx="3">
                  <c:v>30</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(135)</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(135)</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(135)</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(135)</c:v>
                </c:pt>
              </c:strCache>
            </c:strRef>
          </c:cat>
          <c:val>
            <c:numRef>
              <c:f>Sheet1!$G$2:$G$5</c:f>
              <c:numCache>
                <c:formatCode>0.0;;</c:formatCode>
                <c:ptCount val="4"/>
                <c:pt idx="0">
                  <c:v>9.3394129798825762</c:v>
                </c:pt>
                <c:pt idx="1">
                  <c:v>0</c:v>
                </c:pt>
                <c:pt idx="2">
                  <c:v>0</c:v>
                </c:pt>
                <c:pt idx="3">
                  <c:v>9.3665612786259889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(135)</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(135)</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CHIPPENHAM HOSPITAL (-)</c:v>
                </c:pt>
                <c:pt idx="2">
                  <c:v>FROME COMMUNITY HOSPITAL (-)</c:v>
                </c:pt>
                <c:pt idx="3">
                  <c:v>ROYAL UNITED HOSPITAL (135)</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0.66058702011742376</c:v>
                </c:pt>
                <c:pt idx="1">
                  <c:v>0</c:v>
                </c:pt>
                <c:pt idx="2">
                  <c:v>0</c:v>
                </c:pt>
                <c:pt idx="3">
                  <c:v>0.63343872137401114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CHIPPENHAM HOSPITAL (-)</c:v>
                </c:pt>
                <c:pt idx="2">
                  <c:v>FROME COMMUNITY HOSPITAL (-)</c:v>
                </c:pt>
                <c:pt idx="3">
                  <c:v>ROYAL UNITED HOSPITAL (137)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CHIPPENHAM HOSPITAL (-)</c:v>
                </c:pt>
                <c:pt idx="2">
                  <c:v>FROME COMMUNITY HOSPITAL (-)</c:v>
                </c:pt>
                <c:pt idx="3">
                  <c:v>ROYAL UNITED HOSPITAL (137)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CHIPPENHAM HOSPITAL (-)</c:v>
                </c:pt>
                <c:pt idx="2">
                  <c:v>FROME COMMUNITY HOSPITAL (-)</c:v>
                </c:pt>
                <c:pt idx="3">
                  <c:v>ROYAL UNITED HOSPITAL (137)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CHIPPENHAM HOSPITAL (-)</c:v>
                </c:pt>
                <c:pt idx="2">
                  <c:v>FROME COMMUNITY HOSPITAL (-)</c:v>
                </c:pt>
                <c:pt idx="3">
                  <c:v>ROYAL UNITED HOSPITAL (137)</c:v>
                </c:pt>
              </c:strCache>
            </c:strRef>
          </c:cat>
          <c:val>
            <c:numRef>
              <c:f>Sheet1!$G$2:$G$5</c:f>
              <c:numCache>
                <c:formatCode>0.0;;</c:formatCode>
                <c:ptCount val="4"/>
                <c:pt idx="0">
                  <c:v>6.384826699285604</c:v>
                </c:pt>
                <c:pt idx="1">
                  <c:v>0</c:v>
                </c:pt>
                <c:pt idx="2">
                  <c:v>0</c:v>
                </c:pt>
                <c:pt idx="3">
                  <c:v>6.3180060485433334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CHIPPENHAM HOSPITAL (-)</c:v>
                </c:pt>
                <c:pt idx="2">
                  <c:v>FROME COMMUNITY HOSPITAL (-)</c:v>
                </c:pt>
                <c:pt idx="3">
                  <c:v>ROYAL UNITED HOSPITAL (137)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CHIPPENHAM HOSPITAL (-)</c:v>
                </c:pt>
                <c:pt idx="2">
                  <c:v>FROME COMMUNITY HOSPITAL (-)</c:v>
                </c:pt>
                <c:pt idx="3">
                  <c:v>ROYAL UNITED HOSPITAL (137)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CHIPPENHAM HOSPITAL (-)</c:v>
                </c:pt>
                <c:pt idx="2">
                  <c:v>FROME COMMUNITY HOSPITAL (-)</c:v>
                </c:pt>
                <c:pt idx="3">
                  <c:v>ROYAL UNITED HOSPITAL (137)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3.615173300714396</c:v>
                </c:pt>
                <c:pt idx="1">
                  <c:v>0</c:v>
                </c:pt>
                <c:pt idx="2">
                  <c:v>0</c:v>
                </c:pt>
                <c:pt idx="3">
                  <c:v>3.6819939514566666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CHIPPENHAM HOSPITAL (-)</c:v>
                </c:pt>
                <c:pt idx="2">
                  <c:v>FROME COMMUNITY HOSPITAL (-)</c:v>
                </c:pt>
                <c:pt idx="3">
                  <c:v>ROYAL UNITED HOSPITAL (131)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CHIPPENHAM HOSPITAL (-)</c:v>
                </c:pt>
                <c:pt idx="2">
                  <c:v>FROME COMMUNITY HOSPITAL (-)</c:v>
                </c:pt>
                <c:pt idx="3">
                  <c:v>ROYAL UNITED HOSPITAL (131)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CHIPPENHAM HOSPITAL (-)</c:v>
                </c:pt>
                <c:pt idx="2">
                  <c:v>FROME COMMUNITY HOSPITAL (-)</c:v>
                </c:pt>
                <c:pt idx="3">
                  <c:v>ROYAL UNITED HOSPITAL (131)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CHIPPENHAM HOSPITAL (-)</c:v>
                </c:pt>
                <c:pt idx="2">
                  <c:v>FROME COMMUNITY HOSPITAL (-)</c:v>
                </c:pt>
                <c:pt idx="3">
                  <c:v>ROYAL UNITED HOSPITAL (131)</c:v>
                </c:pt>
              </c:strCache>
            </c:strRef>
          </c:cat>
          <c:val>
            <c:numRef>
              <c:f>Sheet1!$G$2:$G$5</c:f>
              <c:numCache>
                <c:formatCode>0.0;;</c:formatCode>
                <c:ptCount val="4"/>
                <c:pt idx="0">
                  <c:v>7.3083456809821756</c:v>
                </c:pt>
                <c:pt idx="1">
                  <c:v>0</c:v>
                </c:pt>
                <c:pt idx="2">
                  <c:v>0</c:v>
                </c:pt>
                <c:pt idx="3">
                  <c:v>7.4147471034871471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CHIPPENHAM HOSPITAL (-)</c:v>
                </c:pt>
                <c:pt idx="2">
                  <c:v>FROME COMMUNITY HOSPITAL (-)</c:v>
                </c:pt>
                <c:pt idx="3">
                  <c:v>ROYAL UNITED HOSPITAL (131)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CHIPPENHAM HOSPITAL (-)</c:v>
                </c:pt>
                <c:pt idx="2">
                  <c:v>FROME COMMUNITY HOSPITAL (-)</c:v>
                </c:pt>
                <c:pt idx="3">
                  <c:v>ROYAL UNITED HOSPITAL (131)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(137)</c:v>
                </c:pt>
                <c:pt idx="1">
                  <c:v>CHIPPENHAM HOSPITAL (-)</c:v>
                </c:pt>
                <c:pt idx="2">
                  <c:v>FROME COMMUNITY HOSPITAL (-)</c:v>
                </c:pt>
                <c:pt idx="3">
                  <c:v>ROYAL UNITED HOSPITAL (131)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2.6916543190178244</c:v>
                </c:pt>
                <c:pt idx="1">
                  <c:v>0</c:v>
                </c:pt>
                <c:pt idx="2">
                  <c:v>0</c:v>
                </c:pt>
                <c:pt idx="3">
                  <c:v>2.5852528965128529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Sheet1!$G$2:$G$5</c:f>
              <c:numCache>
                <c:formatCode>0.0;;</c:formatCode>
                <c:ptCount val="4"/>
                <c:pt idx="0">
                  <c:v>7.9688827331690568</c:v>
                </c:pt>
                <c:pt idx="1">
                  <c:v>0</c:v>
                </c:pt>
                <c:pt idx="2">
                  <c:v>0</c:v>
                </c:pt>
                <c:pt idx="3">
                  <c:v>8.0761839230444163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2.0311172668309432</c:v>
                </c:pt>
                <c:pt idx="1">
                  <c:v>0</c:v>
                </c:pt>
                <c:pt idx="2">
                  <c:v>0</c:v>
                </c:pt>
                <c:pt idx="3">
                  <c:v>1.9238160769555837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Sheet1!$G$2:$G$5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CHIPPENHAM HOSPITAL (-)</c:v>
                </c:pt>
                <c:pt idx="2">
                  <c:v>FROME COMMUNITY HOSPITAL (-)</c:v>
                </c:pt>
                <c:pt idx="3">
                  <c:v>ROYAL UNITED HOSPITAL (135)</c:v>
                </c:pt>
              </c:strCache>
            </c:strRef>
          </c:cat>
          <c:val>
            <c:numRef>
              <c:f>Sheet1!$J$2:$J$5</c:f>
              <c:numCache>
                <c:formatCode>0.0;;</c:formatCode>
                <c:ptCount val="4"/>
                <c:pt idx="0">
                  <c:v>9.2209101452494089</c:v>
                </c:pt>
                <c:pt idx="1">
                  <c:v>0</c:v>
                </c:pt>
                <c:pt idx="2">
                  <c:v>0</c:v>
                </c:pt>
                <c:pt idx="3">
                  <c:v>9.1997364502415753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0.77908985475059112</c:v>
                </c:pt>
                <c:pt idx="1">
                  <c:v>0</c:v>
                </c:pt>
                <c:pt idx="2">
                  <c:v>0</c:v>
                </c:pt>
                <c:pt idx="3">
                  <c:v>0.80026354975842473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CHIPPENHAM HOSPITAL (-)</c:v>
                </c:pt>
                <c:pt idx="2">
                  <c:v>FROME COMMUNITY HOSPITAL (-)</c:v>
                </c:pt>
                <c:pt idx="3">
                  <c:v>ROYAL UNITED HOSPITAL (132)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CHIPPENHAM HOSPITAL (-)</c:v>
                </c:pt>
                <c:pt idx="2">
                  <c:v>FROME COMMUNITY HOSPITAL (-)</c:v>
                </c:pt>
                <c:pt idx="3">
                  <c:v>ROYAL UNITED HOSPITAL (132)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CHIPPENHAM HOSPITAL (-)</c:v>
                </c:pt>
                <c:pt idx="2">
                  <c:v>FROME COMMUNITY HOSPITAL (-)</c:v>
                </c:pt>
                <c:pt idx="3">
                  <c:v>ROYAL UNITED HOSPITAL (132)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CHIPPENHAM HOSPITAL (-)</c:v>
                </c:pt>
                <c:pt idx="2">
                  <c:v>FROME COMMUNITY HOSPITAL (-)</c:v>
                </c:pt>
                <c:pt idx="3">
                  <c:v>ROYAL UNITED HOSPITAL (132)</c:v>
                </c:pt>
              </c:strCache>
            </c:strRef>
          </c:cat>
          <c:val>
            <c:numRef>
              <c:f>Sheet1!$G$2:$G$5</c:f>
              <c:numCache>
                <c:formatCode>0.0;;</c:formatCode>
                <c:ptCount val="4"/>
                <c:pt idx="0">
                  <c:v>9.2496089779231472</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CHIPPENHAM HOSPITAL (-)</c:v>
                </c:pt>
                <c:pt idx="2">
                  <c:v>FROME COMMUNITY HOSPITAL (-)</c:v>
                </c:pt>
                <c:pt idx="3">
                  <c:v>ROYAL UNITED HOSPITAL (132)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CHIPPENHAM HOSPITAL (-)</c:v>
                </c:pt>
                <c:pt idx="2">
                  <c:v>FROME COMMUNITY HOSPITAL (-)</c:v>
                </c:pt>
                <c:pt idx="3">
                  <c:v>ROYAL UNITED HOSPITAL (132)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CHIPPENHAM HOSPITAL (-)</c:v>
                </c:pt>
                <c:pt idx="2">
                  <c:v>FROME COMMUNITY HOSPITAL (-)</c:v>
                </c:pt>
                <c:pt idx="3">
                  <c:v>ROYAL UNITED HOSPITAL (132)</c:v>
                </c:pt>
              </c:strCache>
            </c:strRef>
          </c:cat>
          <c:val>
            <c:numRef>
              <c:f>Sheet1!$J$2:$J$5</c:f>
              <c:numCache>
                <c:formatCode>0.0;;</c:formatCode>
                <c:ptCount val="4"/>
                <c:pt idx="0">
                  <c:v>0</c:v>
                </c:pt>
                <c:pt idx="1">
                  <c:v>0</c:v>
                </c:pt>
                <c:pt idx="2">
                  <c:v>0</c:v>
                </c:pt>
                <c:pt idx="3">
                  <c:v>9.2174855110761555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0.75039102207685282</c:v>
                </c:pt>
                <c:pt idx="1">
                  <c:v>0</c:v>
                </c:pt>
                <c:pt idx="2">
                  <c:v>0</c:v>
                </c:pt>
                <c:pt idx="3">
                  <c:v>0.78251448892384445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CHIPPENHAM HOSPITAL (-)</c:v>
                </c:pt>
                <c:pt idx="2">
                  <c:v>FROME COMMUNITY HOSPITAL (-)</c:v>
                </c:pt>
                <c:pt idx="3">
                  <c:v>ROYAL UNITED HOSPITAL (127)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CHIPPENHAM HOSPITAL (-)</c:v>
                </c:pt>
                <c:pt idx="2">
                  <c:v>FROME COMMUNITY HOSPITAL (-)</c:v>
                </c:pt>
                <c:pt idx="3">
                  <c:v>ROYAL UNITED HOSPITAL (127)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CHIPPENHAM HOSPITAL (-)</c:v>
                </c:pt>
                <c:pt idx="2">
                  <c:v>FROME COMMUNITY HOSPITAL (-)</c:v>
                </c:pt>
                <c:pt idx="3">
                  <c:v>ROYAL UNITED HOSPITAL (127)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CHIPPENHAM HOSPITAL (-)</c:v>
                </c:pt>
                <c:pt idx="2">
                  <c:v>FROME COMMUNITY HOSPITAL (-)</c:v>
                </c:pt>
                <c:pt idx="3">
                  <c:v>ROYAL UNITED HOSPITAL (127)</c:v>
                </c:pt>
              </c:strCache>
            </c:strRef>
          </c:cat>
          <c:val>
            <c:numRef>
              <c:f>Sheet1!$G$2:$G$5</c:f>
              <c:numCache>
                <c:formatCode>0.0;;</c:formatCode>
                <c:ptCount val="4"/>
                <c:pt idx="0">
                  <c:v>8.2242737876889507</c:v>
                </c:pt>
                <c:pt idx="1">
                  <c:v>0</c:v>
                </c:pt>
                <c:pt idx="2">
                  <c:v>0</c:v>
                </c:pt>
                <c:pt idx="3">
                  <c:v>8.3118548974584172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CHIPPENHAM HOSPITAL (-)</c:v>
                </c:pt>
                <c:pt idx="2">
                  <c:v>FROME COMMUNITY HOSPITAL (-)</c:v>
                </c:pt>
                <c:pt idx="3">
                  <c:v>ROYAL UNITED HOSPITAL (127)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CHIPPENHAM HOSPITAL (-)</c:v>
                </c:pt>
                <c:pt idx="2">
                  <c:v>FROME COMMUNITY HOSPITAL (-)</c:v>
                </c:pt>
                <c:pt idx="3">
                  <c:v>ROYAL UNITED HOSPITAL (127)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CHIPPENHAM HOSPITAL (-)</c:v>
                </c:pt>
                <c:pt idx="2">
                  <c:v>FROME COMMUNITY HOSPITAL (-)</c:v>
                </c:pt>
                <c:pt idx="3">
                  <c:v>ROYAL UNITED HOSPITAL (127)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1.7757262123110493</c:v>
                </c:pt>
                <c:pt idx="1">
                  <c:v>0</c:v>
                </c:pt>
                <c:pt idx="2">
                  <c:v>0</c:v>
                </c:pt>
                <c:pt idx="3">
                  <c:v>1.6881451025415828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7.6090785388595892</c:v>
                </c:pt>
                <c:pt idx="1">
                  <c:v>7.8007184420072333</c:v>
                </c:pt>
                <c:pt idx="2">
                  <c:v>7.8063465817252693</c:v>
                </c:pt>
                <c:pt idx="3">
                  <c:v>7.6555478328186526</c:v>
                </c:pt>
                <c:pt idx="4">
                  <c:v>8.3354924441693878</c:v>
                </c:pt>
                <c:pt idx="5">
                  <c:v>8.6564761196384303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7.2602053803547513</c:v>
                </c:pt>
                <c:pt idx="1">
                  <c:v>6.1718744924042142</c:v>
                </c:pt>
                <c:pt idx="2">
                  <c:v>7.1019235751581524</c:v>
                </c:pt>
                <c:pt idx="3">
                  <c:v>6.830543299556874</c:v>
                </c:pt>
                <c:pt idx="4">
                  <c:v>6.7728830985607127</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1">
                  <c:v>7.9379970188617506</c:v>
                </c:pt>
                <c:pt idx="2">
                  <c:v>8.9497275971194021</c:v>
                </c:pt>
                <c:pt idx="3">
                  <c:v>9.0271633697309124</c:v>
                </c:pt>
                <c:pt idx="4">
                  <c:v>8.4190133022020479</c:v>
                </c:pt>
                <c:pt idx="5">
                  <c:v>8.980287599756311</c:v>
                </c:pt>
                <c:pt idx="6">
                  <c:v>9.1763153153277681</c:v>
                </c:pt>
                <c:pt idx="7">
                  <c:v>9.7048807499540448</c:v>
                </c:pt>
                <c:pt idx="8">
                  <c:v>9.5906593722650442</c:v>
                </c:pt>
                <c:pt idx="9">
                  <c:v>9.6940569705599966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13</c:v>
                </c:pt>
                <c:pt idx="1">
                  <c:v>41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8.0348459139342143</c:v>
                </c:pt>
                <c:pt idx="1">
                  <c:v>8.5245107930322561</c:v>
                </c:pt>
                <c:pt idx="2">
                  <c:v>8.8051860331289884</c:v>
                </c:pt>
                <c:pt idx="3">
                  <c:v>9.2639038651246235</c:v>
                </c:pt>
                <c:pt idx="4">
                  <c:v>8.9679774906426211</c:v>
                </c:pt>
                <c:pt idx="5">
                  <c:v>9.3180203183499355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1">
                  <c:v>8.3554323923734959</c:v>
                </c:pt>
                <c:pt idx="2">
                  <c:v>9.0305684975836531</c:v>
                </c:pt>
                <c:pt idx="3">
                  <c:v>9.2530080307551508</c:v>
                </c:pt>
                <c:pt idx="4">
                  <c:v>8.5777428723253895</c:v>
                </c:pt>
                <c:pt idx="5">
                  <c:v>9.0118108470030318</c:v>
                </c:pt>
                <c:pt idx="6">
                  <c:v>9.0613317490694687</c:v>
                </c:pt>
                <c:pt idx="7">
                  <c:v>9.5290657414424764</c:v>
                </c:pt>
                <c:pt idx="8">
                  <c:v>9.2737297710466535</c:v>
                </c:pt>
                <c:pt idx="9">
                  <c:v>9.4912552323119499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1">
                  <c:v>8.315721498960551</c:v>
                </c:pt>
                <c:pt idx="2">
                  <c:v>9.1531505117686667</c:v>
                </c:pt>
                <c:pt idx="3">
                  <c:v>9.0988058576204836</c:v>
                </c:pt>
                <c:pt idx="4">
                  <c:v>8.7817521303659287</c:v>
                </c:pt>
                <c:pt idx="5">
                  <c:v>9.0240257963308146</c:v>
                </c:pt>
                <c:pt idx="6">
                  <c:v>8.6484201615335881</c:v>
                </c:pt>
                <c:pt idx="7">
                  <c:v>9.1955743055838841</c:v>
                </c:pt>
                <c:pt idx="8">
                  <c:v>9.2527996127226881</c:v>
                </c:pt>
                <c:pt idx="9">
                  <c:v>9.5228903243448748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8.7942918590384664</c:v>
                </c:pt>
                <c:pt idx="1">
                  <c:v>8.7394798072961546</c:v>
                </c:pt>
                <c:pt idx="2">
                  <c:v>9.7280587274326464</c:v>
                </c:pt>
                <c:pt idx="3">
                  <c:v>9.1828326739603909</c:v>
                </c:pt>
                <c:pt idx="4">
                  <c:v>9.4547688632647091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9.0066412462338601</c:v>
                </c:pt>
                <c:pt idx="1">
                  <c:v>9.1209544051993579</c:v>
                </c:pt>
                <c:pt idx="2">
                  <c:v>9.2182157692345541</c:v>
                </c:pt>
                <c:pt idx="3">
                  <c:v>9.4863352887753933</c:v>
                </c:pt>
                <c:pt idx="4">
                  <c:v>9.1308259631393316</c:v>
                </c:pt>
                <c:pt idx="5">
                  <c:v>9.6258303543826322</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1">
                  <c:v>9.3346230034002922</c:v>
                </c:pt>
                <c:pt idx="2">
                  <c:v>9.5361315213158431</c:v>
                </c:pt>
                <c:pt idx="3">
                  <c:v>9.4225409858499933</c:v>
                </c:pt>
                <c:pt idx="4">
                  <c:v>9.4774405807129884</c:v>
                </c:pt>
                <c:pt idx="5">
                  <c:v>9.5073440065268873</c:v>
                </c:pt>
                <c:pt idx="6">
                  <c:v>9.4803852146458212</c:v>
                </c:pt>
                <c:pt idx="7">
                  <c:v>9.6455952615476548</c:v>
                </c:pt>
                <c:pt idx="8">
                  <c:v>9.711329503423018</c:v>
                </c:pt>
                <c:pt idx="9">
                  <c:v>9.4863010453297179</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8.4525468102386885</c:v>
                </c:pt>
                <c:pt idx="1">
                  <c:v>8.8840407866415028</c:v>
                </c:pt>
                <c:pt idx="2">
                  <c:v>8.9330448307439951</c:v>
                </c:pt>
                <c:pt idx="3">
                  <c:v>9.1695799471938191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6.7684666090854329</c:v>
                </c:pt>
                <c:pt idx="1">
                  <c:v>7.358892888722</c:v>
                </c:pt>
                <c:pt idx="2">
                  <c:v>7.1517777570978787</c:v>
                </c:pt>
                <c:pt idx="3">
                  <c:v>7.5788456512727604</c:v>
                </c:pt>
                <c:pt idx="4">
                  <c:v>7.587499787933365</c:v>
                </c:pt>
                <c:pt idx="5">
                  <c:v>8.2353248043137377</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9.3755426210198625</c:v>
                </c:pt>
                <c:pt idx="1">
                  <c:v>9.4185954464769708</c:v>
                </c:pt>
                <c:pt idx="2">
                  <c:v>9.8261536007109616</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9.5175197588838625</c:v>
                </c:pt>
                <c:pt idx="1">
                  <c:v>9.6875755911479917</c:v>
                </c:pt>
                <c:pt idx="2">
                  <c:v>9.5581743730125055</c:v>
                </c:pt>
                <c:pt idx="3">
                  <c:v>9.5384877076489882</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9.2496089779231472</c:v>
                </c:pt>
                <c:pt idx="1">
                  <c:v>8.6564761196384303</c:v>
                </c:pt>
                <c:pt idx="2">
                  <c:v>9.7806034905651398</c:v>
                </c:pt>
                <c:pt idx="3">
                  <c:v>9.6338550216171761</c:v>
                </c:pt>
                <c:pt idx="4">
                  <c:v>8.8585104983075507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7.0984121109983276</c:v>
                </c:pt>
                <c:pt idx="2">
                  <c:v>8.4626817822581337</c:v>
                </c:pt>
                <c:pt idx="3">
                  <c:v>8.5139199657075189</c:v>
                </c:pt>
                <c:pt idx="4">
                  <c:v>7.7773380362945304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9.2523791299898797</c:v>
                </c:pt>
                <c:pt idx="1">
                  <c:v>9.1949622697473234</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1">
                  <c:v>8.3150179391891736</c:v>
                </c:pt>
                <c:pt idx="2">
                  <c:v>9.4115211720917973</c:v>
                </c:pt>
                <c:pt idx="3">
                  <c:v>9.3842668585638069</c:v>
                </c:pt>
                <c:pt idx="4">
                  <c:v>8.9913649264044206</c:v>
                </c:pt>
                <c:pt idx="5">
                  <c:v>8.5846799040885582</c:v>
                </c:pt>
                <c:pt idx="6">
                  <c:v>7.9215684407467561</c:v>
                </c:pt>
                <c:pt idx="7">
                  <c:v>9.2774683644301028</c:v>
                </c:pt>
                <c:pt idx="8">
                  <c:v>8.9115118154985442</c:v>
                </c:pt>
                <c:pt idx="9">
                  <c:v>9.6338550216171761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5.8567793034058244</c:v>
                </c:pt>
                <c:pt idx="1">
                  <c:v>6.8454229915373963</c:v>
                </c:pt>
                <c:pt idx="2">
                  <c:v>7.0119564928711906</c:v>
                </c:pt>
                <c:pt idx="3">
                  <c:v>6.6133273901380214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7.6193659177087989</c:v>
                </c:pt>
                <c:pt idx="1">
                  <c:v>7.8844955743908187</c:v>
                </c:pt>
                <c:pt idx="2">
                  <c:v>8.226122971753977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9.6618306703012777</c:v>
                </c:pt>
                <c:pt idx="1">
                  <c:v>9.6816905802767597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1">
                  <c:v>9.7288024513635545</c:v>
                </c:pt>
                <c:pt idx="2">
                  <c:v>9.9433882446346029</c:v>
                </c:pt>
                <c:pt idx="3">
                  <c:v>9.7847930464009387</c:v>
                </c:pt>
                <c:pt idx="4">
                  <c:v>9.7815571033894635</c:v>
                </c:pt>
                <c:pt idx="5">
                  <c:v>8.1808754067510989</c:v>
                </c:pt>
                <c:pt idx="6">
                  <c:v>9.4111590071526638</c:v>
                </c:pt>
                <c:pt idx="7">
                  <c:v>9.5077444933710638</c:v>
                </c:pt>
                <c:pt idx="8">
                  <c:v>9.4328315690384752</c:v>
                </c:pt>
                <c:pt idx="9">
                  <c:v>9.8832911954609681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8.4756789378184045</c:v>
                </c:pt>
                <c:pt idx="1">
                  <c:v>7.7975445615471024</c:v>
                </c:pt>
                <c:pt idx="2">
                  <c:v>8.3471395722133312</c:v>
                </c:pt>
                <c:pt idx="3">
                  <c:v>7.7301777079542564</c:v>
                </c:pt>
                <c:pt idx="4">
                  <c:v>7.8259783113927037</c:v>
                </c:pt>
                <c:pt idx="5">
                  <c:v>7.9157140731600784</c:v>
                </c:pt>
                <c:pt idx="6">
                  <c:v>8.6882220234820782</c:v>
                </c:pt>
                <c:pt idx="7">
                  <c:v>8.5359041186650462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1">
                  <c:v>9.2149685600963629</c:v>
                </c:pt>
                <c:pt idx="2">
                  <c:v>9.4683401409282624</c:v>
                </c:pt>
                <c:pt idx="3">
                  <c:v>9.3438867188785988</c:v>
                </c:pt>
                <c:pt idx="4">
                  <c:v>9.6494539644107853</c:v>
                </c:pt>
                <c:pt idx="5">
                  <c:v>9.1250560180260756</c:v>
                </c:pt>
                <c:pt idx="6">
                  <c:v>9.1899719555563113</c:v>
                </c:pt>
                <c:pt idx="7">
                  <c:v>9.385759056962371</c:v>
                </c:pt>
                <c:pt idx="8">
                  <c:v>9.5333888965775806</c:v>
                </c:pt>
                <c:pt idx="9">
                  <c:v>9.7049836282545776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9.0520140341690301</c:v>
                </c:pt>
                <c:pt idx="1">
                  <c:v>8.7728741643661436</c:v>
                </c:pt>
                <c:pt idx="2">
                  <c:v>8.7756147934547339</c:v>
                </c:pt>
                <c:pt idx="3">
                  <c:v>8.7554526373869717</c:v>
                </c:pt>
                <c:pt idx="4">
                  <c:v>9.0589190376824735</c:v>
                </c:pt>
                <c:pt idx="5">
                  <c:v>8.7318031476929701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1">
                  <c:v>8.1394648250595285</c:v>
                </c:pt>
                <c:pt idx="2">
                  <c:v>8.761376009260621</c:v>
                </c:pt>
                <c:pt idx="3">
                  <c:v>8.2469813561080372</c:v>
                </c:pt>
                <c:pt idx="4">
                  <c:v>8.5141416406983037</c:v>
                </c:pt>
                <c:pt idx="5">
                  <c:v>8.7087833148304927</c:v>
                </c:pt>
                <c:pt idx="6">
                  <c:v>8.3129537959779167</c:v>
                </c:pt>
                <c:pt idx="7">
                  <c:v>7.9226789154100503</c:v>
                </c:pt>
                <c:pt idx="8">
                  <c:v>8.6899322455246271</c:v>
                </c:pt>
                <c:pt idx="9">
                  <c:v>9.1862317291893607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6.6133273901380214</c:v>
                </c:pt>
                <c:pt idx="1">
                  <c:v>5.418475046332814</c:v>
                </c:pt>
                <c:pt idx="2">
                  <c:v>6.7728830985607127</c:v>
                </c:pt>
                <c:pt idx="3">
                  <c:v>7.1886011380364758</c:v>
                </c:pt>
                <c:pt idx="4">
                  <c:v>7.3083456809821756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7.5627687641696664</c:v>
                </c:pt>
                <c:pt idx="1">
                  <c:v>6.3160471737031072</c:v>
                </c:pt>
                <c:pt idx="2">
                  <c:v>7.1289323337144266</c:v>
                </c:pt>
                <c:pt idx="3">
                  <c:v>7.4474176619364432</c:v>
                </c:pt>
                <c:pt idx="4">
                  <c:v>7.3779482299368047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1">
                  <c:v>9.513434920985075</c:v>
                </c:pt>
                <c:pt idx="2">
                  <c:v>9.6056048482557355</c:v>
                </c:pt>
                <c:pt idx="3">
                  <c:v>9.596440778804304</c:v>
                </c:pt>
                <c:pt idx="4">
                  <c:v>9.5642533040617863</c:v>
                </c:pt>
                <c:pt idx="5">
                  <c:v>9.4594556289914085</c:v>
                </c:pt>
                <c:pt idx="6">
                  <c:v>9.5530000275142779</c:v>
                </c:pt>
                <c:pt idx="7">
                  <c:v>9.4296020860883463</c:v>
                </c:pt>
                <c:pt idx="8">
                  <c:v>9.2632720224578229</c:v>
                </c:pt>
                <c:pt idx="9">
                  <c:v>9.5967335745432099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8.8983291739060544</c:v>
                </c:pt>
                <c:pt idx="1">
                  <c:v>9.0160049740594683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1">
                  <c:v>9.5863741694852553</c:v>
                </c:pt>
                <c:pt idx="2">
                  <c:v>9.6624121359002846</c:v>
                </c:pt>
                <c:pt idx="3">
                  <c:v>9.4587759184004359</c:v>
                </c:pt>
                <c:pt idx="4">
                  <c:v>9.5668348794581561</c:v>
                </c:pt>
                <c:pt idx="5">
                  <c:v>9.3599989644009938</c:v>
                </c:pt>
                <c:pt idx="6">
                  <c:v>9.1975436545082747</c:v>
                </c:pt>
                <c:pt idx="7">
                  <c:v>9.2685483746967723</c:v>
                </c:pt>
                <c:pt idx="8">
                  <c:v>9.6842399634508158</c:v>
                </c:pt>
                <c:pt idx="9">
                  <c:v>9.4588411299912867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8.8085361419879558</c:v>
                </c:pt>
                <c:pt idx="1">
                  <c:v>8.8022307840655962</c:v>
                </c:pt>
                <c:pt idx="2">
                  <c:v>8.8175500707555035</c:v>
                </c:pt>
                <c:pt idx="3">
                  <c:v>8.8413514949042487</c:v>
                </c:pt>
                <c:pt idx="4">
                  <c:v>8.8775610787127359</c:v>
                </c:pt>
                <c:pt idx="5">
                  <c:v>9.0719129566308858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6.6112997741334452</c:v>
                </c:pt>
                <c:pt idx="1">
                  <c:v>6.2994919968058616</c:v>
                </c:pt>
                <c:pt idx="2">
                  <c:v>6.3590824210729</c:v>
                </c:pt>
                <c:pt idx="3">
                  <c:v>6.2522719786777472</c:v>
                </c:pt>
                <c:pt idx="4">
                  <c:v>5.7425222261199451</c:v>
                </c:pt>
                <c:pt idx="5">
                  <c:v>6.6728339258026166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1">
                  <c:v>9.3516895931144823</c:v>
                </c:pt>
                <c:pt idx="2">
                  <c:v>9.1956187077783103</c:v>
                </c:pt>
                <c:pt idx="3">
                  <c:v>9.292460853712468</c:v>
                </c:pt>
                <c:pt idx="4">
                  <c:v>9.2333660898146164</c:v>
                </c:pt>
                <c:pt idx="5">
                  <c:v>9.2550955032942426</c:v>
                </c:pt>
                <c:pt idx="6">
                  <c:v>8.9102936107358843</c:v>
                </c:pt>
                <c:pt idx="7">
                  <c:v>8.8276103486097526</c:v>
                </c:pt>
                <c:pt idx="8">
                  <c:v>9.1446215650715619</c:v>
                </c:pt>
                <c:pt idx="9">
                  <c:v>8.8257404068842984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9.3183629519216389</c:v>
                </c:pt>
                <c:pt idx="1">
                  <c:v>9.3670932927870272</c:v>
                </c:pt>
                <c:pt idx="2">
                  <c:v>9.3394129798825762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7.35614632228818</c:v>
                </c:pt>
                <c:pt idx="1">
                  <c:v>7.3203634591875018</c:v>
                </c:pt>
                <c:pt idx="2">
                  <c:v>7.4067103618995151</c:v>
                </c:pt>
                <c:pt idx="3">
                  <c:v>8.0755568038775198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7.576335637008123</c:v>
                </c:pt>
                <c:pt idx="1">
                  <c:v>7.4427994490884632</c:v>
                </c:pt>
                <c:pt idx="2">
                  <c:v>7.1656208629166294</c:v>
                </c:pt>
                <c:pt idx="3">
                  <c:v>7.191720218014126</c:v>
                </c:pt>
                <c:pt idx="4">
                  <c:v>6.4206778945576346</c:v>
                </c:pt>
                <c:pt idx="5">
                  <c:v>7.3083456809821756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5.6325014470660628</c:v>
                </c:pt>
                <c:pt idx="1">
                  <c:v>5.1594464485396561</c:v>
                </c:pt>
                <c:pt idx="2">
                  <c:v>6.4885964192796859</c:v>
                </c:pt>
                <c:pt idx="3">
                  <c:v>7.4253983275871489</c:v>
                </c:pt>
                <c:pt idx="4">
                  <c:v>5.8392498220129028</c:v>
                </c:pt>
                <c:pt idx="5">
                  <c:v>6.3824164840755397</c:v>
                </c:pt>
                <c:pt idx="6">
                  <c:v>5.8238589900017006</c:v>
                </c:pt>
                <c:pt idx="7">
                  <c:v>6.384826699285604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Sheet1!$B$2:$B$6</c:f>
              <c:numCache>
                <c:formatCode>0.0</c:formatCode>
                <c:ptCount val="5"/>
                <c:pt idx="0">
                  <c:v>9.2185398051017842</c:v>
                </c:pt>
                <c:pt idx="1">
                  <c:v>8.8868947660871775</c:v>
                </c:pt>
                <c:pt idx="2">
                  <c:v>8.875347273677356</c:v>
                </c:pt>
                <c:pt idx="3">
                  <c:v>8.8102463717732853</c:v>
                </c:pt>
                <c:pt idx="4">
                  <c:v>8.6292548978686359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Sheet1!$C$2:$C$6</c:f>
              <c:numCache>
                <c:formatCode>0.0</c:formatCode>
                <c:ptCount val="5"/>
                <c:pt idx="0">
                  <c:v>0.78146019489821583</c:v>
                </c:pt>
                <c:pt idx="1">
                  <c:v>1.1131052339128225</c:v>
                </c:pt>
                <c:pt idx="2">
                  <c:v>1.124652726322644</c:v>
                </c:pt>
                <c:pt idx="3">
                  <c:v>1.1897536282267147</c:v>
                </c:pt>
                <c:pt idx="4">
                  <c:v>1.3707451021313641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1">
                  <c:v>8.6835110008843657</c:v>
                </c:pt>
                <c:pt idx="2">
                  <c:v>8.9968613714937238</c:v>
                </c:pt>
                <c:pt idx="3">
                  <c:v>9.0304315226817682</c:v>
                </c:pt>
                <c:pt idx="4">
                  <c:v>8.6315220238770056</c:v>
                </c:pt>
                <c:pt idx="5">
                  <c:v>8.5309892453286551</c:v>
                </c:pt>
                <c:pt idx="6">
                  <c:v>8.5407106659512007</c:v>
                </c:pt>
                <c:pt idx="7">
                  <c:v>9.017898262079159</c:v>
                </c:pt>
                <c:pt idx="8">
                  <c:v>8.5198424623152853</c:v>
                </c:pt>
                <c:pt idx="9">
                  <c:v>9.2209101452494089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1">
                  <c:v>8.0405567190997775</c:v>
                </c:pt>
                <c:pt idx="2">
                  <c:v>8.1822859402213854</c:v>
                </c:pt>
                <c:pt idx="3">
                  <c:v>8.0118030817979982</c:v>
                </c:pt>
                <c:pt idx="4">
                  <c:v>7.7161593535383464</c:v>
                </c:pt>
                <c:pt idx="5">
                  <c:v>7.7684972627269913</c:v>
                </c:pt>
                <c:pt idx="6">
                  <c:v>7.446449322612283</c:v>
                </c:pt>
                <c:pt idx="7">
                  <c:v>7.6618003738638913</c:v>
                </c:pt>
                <c:pt idx="8">
                  <c:v>7.1139317761575844</c:v>
                </c:pt>
                <c:pt idx="9">
                  <c:v>7.9688827331690568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7.794066200470751</c:v>
                </c:pt>
                <c:pt idx="1">
                  <c:v>7.7232082466779604</c:v>
                </c:pt>
                <c:pt idx="2">
                  <c:v>8.2242737876889507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8.6792120551347622</c:v>
                </c:pt>
                <c:pt idx="1">
                  <c:v>9.2338738419576405</c:v>
                </c:pt>
                <c:pt idx="2">
                  <c:v>9.1474949175105156</c:v>
                </c:pt>
                <c:pt idx="3">
                  <c:v>9.2724159358368095</c:v>
                </c:pt>
                <c:pt idx="4">
                  <c:v>2.2497494223055061</c:v>
                </c:pt>
                <c:pt idx="5">
                  <c:v>3.4035362832461389</c:v>
                </c:pt>
                <c:pt idx="6">
                  <c:v>8.7710803840623282</c:v>
                </c:pt>
                <c:pt idx="7">
                  <c:v>9.0402128625472375</c:v>
                </c:pt>
                <c:pt idx="8">
                  <c:v>9.2496089779231472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7.1940060840925577</c:v>
                </c:pt>
                <c:pt idx="1">
                  <c:v>7.1886011380364758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9.0548471033079991</c:v>
                </c:pt>
                <c:pt idx="2">
                  <c:v>9.0905507353745385</c:v>
                </c:pt>
                <c:pt idx="3">
                  <c:v>9.2871666349824338</c:v>
                </c:pt>
                <c:pt idx="4">
                  <c:v>9.3082980979034851</c:v>
                </c:pt>
                <c:pt idx="5">
                  <c:v>8.9360627274311284</c:v>
                </c:pt>
                <c:pt idx="6">
                  <c:v>9.0957482411690531</c:v>
                </c:pt>
                <c:pt idx="7">
                  <c:v>9.1147628028830212</c:v>
                </c:pt>
                <c:pt idx="8">
                  <c:v>9.306227010921365</c:v>
                </c:pt>
                <c:pt idx="9">
                  <c:v>9.3535812615574194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8.6635130664262512</c:v>
                </c:pt>
                <c:pt idx="1">
                  <c:v>9.3894236375233397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8.8705285587153782</c:v>
                </c:pt>
                <c:pt idx="1">
                  <c:v>8.3832050587829325</c:v>
                </c:pt>
                <c:pt idx="2">
                  <c:v>8.4901922765086031</c:v>
                </c:pt>
                <c:pt idx="3">
                  <c:v>9.1155830756819327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6.4352363155827748</c:v>
                </c:pt>
                <c:pt idx="2">
                  <c:v>7.2949625830801654</c:v>
                </c:pt>
                <c:pt idx="3">
                  <c:v>5.9890435882692579</c:v>
                </c:pt>
                <c:pt idx="4">
                  <c:v>6.3447623657654697</c:v>
                </c:pt>
                <c:pt idx="5">
                  <c:v>7.511612642164895</c:v>
                </c:pt>
                <c:pt idx="6">
                  <c:v>7.1120677947759701</c:v>
                </c:pt>
                <c:pt idx="7">
                  <c:v>7.4800761421665651</c:v>
                </c:pt>
                <c:pt idx="8">
                  <c:v>7.293095118844831</c:v>
                </c:pt>
                <c:pt idx="9">
                  <c:v>8.8585104983075507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7.5912775737058587</c:v>
                </c:pt>
                <c:pt idx="2">
                  <c:v>7.820346289250458</c:v>
                </c:pt>
                <c:pt idx="3">
                  <c:v>7.5106668234970364</c:v>
                </c:pt>
                <c:pt idx="4">
                  <c:v>7.0970814114108993</c:v>
                </c:pt>
                <c:pt idx="5">
                  <c:v>6.9727055299293372</c:v>
                </c:pt>
                <c:pt idx="6">
                  <c:v>6.5358484008404476</c:v>
                </c:pt>
                <c:pt idx="7">
                  <c:v>6.192568069670731</c:v>
                </c:pt>
                <c:pt idx="8">
                  <c:v>7.3918599429593792</c:v>
                </c:pt>
                <c:pt idx="9">
                  <c:v>7.1122004674391137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9.2185398051017842</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8.2439140619634177</c:v>
                </c:pt>
                <c:pt idx="1">
                  <c:v>8.457411211907278</c:v>
                </c:pt>
                <c:pt idx="2">
                  <c:v>8.5742316243493502</c:v>
                </c:pt>
                <c:pt idx="3">
                  <c:v>8.3952684049987596</c:v>
                </c:pt>
                <c:pt idx="4">
                  <c:v>8.4344357142490107</c:v>
                </c:pt>
                <c:pt idx="5">
                  <c:v>9.0003556803060771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8.5250325298058716</c:v>
                </c:pt>
                <c:pt idx="2">
                  <c:v>8.3974957191333068</c:v>
                </c:pt>
                <c:pt idx="3">
                  <c:v>8.4439491128747424</c:v>
                </c:pt>
                <c:pt idx="4">
                  <c:v>8.3226431946257264</c:v>
                </c:pt>
                <c:pt idx="5">
                  <c:v>8.6734122535890705</c:v>
                </c:pt>
                <c:pt idx="6">
                  <c:v>8.8382912162808527</c:v>
                </c:pt>
                <c:pt idx="7">
                  <c:v>8.4360202108840419</c:v>
                </c:pt>
                <c:pt idx="8">
                  <c:v>8.5260701594008026</c:v>
                </c:pt>
                <c:pt idx="9">
                  <c:v>9.1049705358835862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9.5337493878579771</c:v>
                </c:pt>
                <c:pt idx="1">
                  <c:v>9.5177733001592326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8.4325596924005985</c:v>
                </c:pt>
                <c:pt idx="2">
                  <c:v>8.4049884153933512</c:v>
                </c:pt>
                <c:pt idx="3">
                  <c:v>8.2760973746496607</c:v>
                </c:pt>
                <c:pt idx="4">
                  <c:v>8.081628819256192</c:v>
                </c:pt>
                <c:pt idx="5">
                  <c:v>8.7234126256219486</c:v>
                </c:pt>
                <c:pt idx="6">
                  <c:v>8.6069551392613324</c:v>
                </c:pt>
                <c:pt idx="7">
                  <c:v>8.2356577150240717</c:v>
                </c:pt>
                <c:pt idx="8">
                  <c:v>8.1749923440017458</c:v>
                </c:pt>
                <c:pt idx="9">
                  <c:v>8.9431090489996965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8.7094872836651831</c:v>
                </c:pt>
                <c:pt idx="1">
                  <c:v>8.4825459905075604</c:v>
                </c:pt>
                <c:pt idx="2">
                  <c:v>8.0795424017476574</c:v>
                </c:pt>
                <c:pt idx="3">
                  <c:v>8.3068864763606847</c:v>
                </c:pt>
                <c:pt idx="4">
                  <c:v>8.6503393184847379</c:v>
                </c:pt>
                <c:pt idx="5">
                  <c:v>8.4575718080045341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7.4016943873088987</c:v>
                </c:pt>
                <c:pt idx="1">
                  <c:v>7.5582438960975908</c:v>
                </c:pt>
                <c:pt idx="2">
                  <c:v>7.6176934542539154</c:v>
                </c:pt>
                <c:pt idx="3">
                  <c:v>7.5295096960477803</c:v>
                </c:pt>
                <c:pt idx="4">
                  <c:v>7.2755094801741942</c:v>
                </c:pt>
                <c:pt idx="5">
                  <c:v>7.5110119232749391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6.2824329229554232</c:v>
                </c:pt>
                <c:pt idx="1">
                  <c:v>7.3140446551128573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6.5280336087656048</c:v>
                </c:pt>
                <c:pt idx="1">
                  <c:v>6.6291768063644589</c:v>
                </c:pt>
                <c:pt idx="2">
                  <c:v>5.9784581766306699</c:v>
                </c:pt>
                <c:pt idx="3">
                  <c:v>6.3511103798554753</c:v>
                </c:pt>
                <c:pt idx="4">
                  <c:v>6.5019374488388344</c:v>
                </c:pt>
                <c:pt idx="5">
                  <c:v>6.8907651895791373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7.3398072755532837</c:v>
                </c:pt>
                <c:pt idx="1">
                  <c:v>8.2339040070719722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7.6594578925016394</c:v>
                </c:pt>
                <c:pt idx="1">
                  <c:v>7.9847201363920952</c:v>
                </c:pt>
                <c:pt idx="2">
                  <c:v>6.5645583931948046</c:v>
                </c:pt>
                <c:pt idx="3">
                  <c:v>6.6986534032037666</c:v>
                </c:pt>
                <c:pt idx="4">
                  <c:v>6.4353862088873068</c:v>
                </c:pt>
                <c:pt idx="5">
                  <c:v>6.3522910593475448</c:v>
                </c:pt>
                <c:pt idx="6">
                  <c:v>6.2429264681150141</c:v>
                </c:pt>
                <c:pt idx="7">
                  <c:v>6.726962796067415</c:v>
                </c:pt>
                <c:pt idx="8">
                  <c:v>5.418475046332814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Sheet1!$B$2:$B$6</c:f>
              <c:numCache>
                <c:formatCode>0.0</c:formatCode>
                <c:ptCount val="5"/>
                <c:pt idx="0">
                  <c:v>6.6838818644257234</c:v>
                </c:pt>
                <c:pt idx="1">
                  <c:v>7.129434663415231</c:v>
                </c:pt>
                <c:pt idx="2">
                  <c:v>7.3517140124118976</c:v>
                </c:pt>
                <c:pt idx="3">
                  <c:v>7.9802473766956528</c:v>
                </c:pt>
                <c:pt idx="4">
                  <c:v>8.1987354791089544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Sheet1!$C$2:$C$6</c:f>
              <c:numCache>
                <c:formatCode>0.0</c:formatCode>
                <c:ptCount val="5"/>
                <c:pt idx="0">
                  <c:v>3.3161181355742766</c:v>
                </c:pt>
                <c:pt idx="1">
                  <c:v>2.870565336584769</c:v>
                </c:pt>
                <c:pt idx="2">
                  <c:v>2.6482859875881024</c:v>
                </c:pt>
                <c:pt idx="3">
                  <c:v>2.0197526233043472</c:v>
                </c:pt>
                <c:pt idx="4">
                  <c:v>1.8012645208910456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7.3561488434396756</c:v>
                </c:pt>
                <c:pt idx="1">
                  <c:v>6.9225912368595353</c:v>
                </c:pt>
                <c:pt idx="2">
                  <c:v>6.9961470864454833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0.21317550879451463</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0.53952836337541044</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0.15041647391125057</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1.570326564687976</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0.15041647391125323</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0.53952836337541044</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0.14036754384338224</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8.6564761196384303</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0.94838709677419364</c:v>
                </c:pt>
                <c:pt idx="1">
                  <c:v>1.935483870967742E-2</c:v>
                </c:pt>
                <c:pt idx="2">
                  <c:v>1.2903225806451609E-2</c:v>
                </c:pt>
                <c:pt idx="3">
                  <c:v>0</c:v>
                </c:pt>
                <c:pt idx="4">
                  <c:v>1.935483870967742E-2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0.49956205826404343</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0.80353607750105294</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0.22401985074895414</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2.3387353359717542</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0.20138721324686237</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9.7806034905651398</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8.8190539049456493</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Sheet1!$B$2:$B$6</c:f>
              <c:numCache>
                <c:formatCode>0.0</c:formatCode>
                <c:ptCount val="5"/>
                <c:pt idx="0">
                  <c:v>9.1551915677351694</c:v>
                </c:pt>
                <c:pt idx="1">
                  <c:v>9.0105305778857527</c:v>
                </c:pt>
                <c:pt idx="2">
                  <c:v>8.9506096593011009</c:v>
                </c:pt>
                <c:pt idx="3">
                  <c:v>8.9480900113763191</c:v>
                </c:pt>
                <c:pt idx="4">
                  <c:v>8.8827483257210673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Sheet1!$C$2:$C$6</c:f>
              <c:numCache>
                <c:formatCode>0.0</c:formatCode>
                <c:ptCount val="5"/>
                <c:pt idx="0">
                  <c:v>0.8448084322648306</c:v>
                </c:pt>
                <c:pt idx="1">
                  <c:v>0.98946942211424727</c:v>
                </c:pt>
                <c:pt idx="2">
                  <c:v>1.0493903406988991</c:v>
                </c:pt>
                <c:pt idx="3">
                  <c:v>1.0519099886236809</c:v>
                </c:pt>
                <c:pt idx="4">
                  <c:v>1.1172516742789327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Sheet1!$B$2:$B$6</c:f>
              <c:numCache>
                <c:formatCode>0.0</c:formatCode>
                <c:ptCount val="5"/>
                <c:pt idx="0">
                  <c:v>8.4496342527480834</c:v>
                </c:pt>
                <c:pt idx="1">
                  <c:v>8.4561167185560535</c:v>
                </c:pt>
                <c:pt idx="2">
                  <c:v>8.522329247848198</c:v>
                </c:pt>
                <c:pt idx="3">
                  <c:v>8.6218549190142291</c:v>
                </c:pt>
                <c:pt idx="4">
                  <c:v>8.6716757635202324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Sheet1!$C$2:$C$6</c:f>
              <c:numCache>
                <c:formatCode>0.0</c:formatCode>
                <c:ptCount val="5"/>
                <c:pt idx="0">
                  <c:v>1.5503657472519166</c:v>
                </c:pt>
                <c:pt idx="1">
                  <c:v>1.5438832814439465</c:v>
                </c:pt>
                <c:pt idx="2">
                  <c:v>1.477670752151802</c:v>
                </c:pt>
                <c:pt idx="3">
                  <c:v>1.3781450809857709</c:v>
                </c:pt>
                <c:pt idx="4">
                  <c:v>1.3283242364797676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0.43035629240810991</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0.46009192114101793</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0.12827018772492504</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1.3391224910697526</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0.12827018772492593</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0.19642728890906369</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9.3180203183499355</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0.36421529981000234</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0.27529592431275063</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7.6750445441270188E-2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0.80126371928631812</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7.6750445441270188E-2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6.7085723479769044E-2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9.4912552323119499</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0.29233545881406187</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0.24318090274765503</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6.7797017537714055E-2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0.70779120715796751</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6.7797017537714055E-2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0.24318090274765503</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5.9440866281562421E-2</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9.6940569705599966</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1.126029115550681</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0.51415239321616912</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0.14334184315495513</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1.4964684271908375</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0.14334184315495424</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0.42649641116475578</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6.7728830985607127</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9.3393665463263069</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Sheet1!$B$2:$B$6</c:f>
              <c:numCache>
                <c:formatCode>0.0</c:formatCode>
                <c:ptCount val="5"/>
                <c:pt idx="0">
                  <c:v>9.3393665463263069</c:v>
                </c:pt>
                <c:pt idx="1">
                  <c:v>9.2760043790042026</c:v>
                </c:pt>
                <c:pt idx="2">
                  <c:v>9.1862810991547512</c:v>
                </c:pt>
                <c:pt idx="3">
                  <c:v>9.1638723613819604</c:v>
                </c:pt>
                <c:pt idx="4">
                  <c:v>9.0707838207930838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Sheet1!$C$2:$C$6</c:f>
              <c:numCache>
                <c:formatCode>0.0</c:formatCode>
                <c:ptCount val="5"/>
                <c:pt idx="0">
                  <c:v>0.66063345367369308</c:v>
                </c:pt>
                <c:pt idx="1">
                  <c:v>0.7239956209957974</c:v>
                </c:pt>
                <c:pt idx="2">
                  <c:v>0.81371890084524878</c:v>
                </c:pt>
                <c:pt idx="3">
                  <c:v>0.83612763861803963</c:v>
                </c:pt>
                <c:pt idx="4">
                  <c:v>0.92921617920691624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0.85897435897435903</c:v>
                </c:pt>
                <c:pt idx="1">
                  <c:v>1.282051282051282E-2</c:v>
                </c:pt>
                <c:pt idx="2">
                  <c:v>3.2051282051282048E-2</c:v>
                </c:pt>
                <c:pt idx="3">
                  <c:v>1.282051282051282E-2</c:v>
                </c:pt>
                <c:pt idx="4">
                  <c:v>0</c:v>
                </c:pt>
                <c:pt idx="5">
                  <c:v>8.3333333333333315E-2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Sheet1!$B$2:$B$6</c:f>
              <c:numCache>
                <c:formatCode>0.0</c:formatCode>
                <c:ptCount val="5"/>
                <c:pt idx="0">
                  <c:v>8.620067542728826</c:v>
                </c:pt>
                <c:pt idx="1">
                  <c:v>8.7216015859753888</c:v>
                </c:pt>
                <c:pt idx="2">
                  <c:v>8.7476273851280411</c:v>
                </c:pt>
                <c:pt idx="3">
                  <c:v>8.829549417436688</c:v>
                </c:pt>
                <c:pt idx="4">
                  <c:v>8.9302707794478593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Sheet1!$C$2:$C$6</c:f>
              <c:numCache>
                <c:formatCode>0.0</c:formatCode>
                <c:ptCount val="5"/>
                <c:pt idx="0">
                  <c:v>1.379932457271174</c:v>
                </c:pt>
                <c:pt idx="1">
                  <c:v>1.2783984140246112</c:v>
                </c:pt>
                <c:pt idx="2">
                  <c:v>1.2523726148719589</c:v>
                </c:pt>
                <c:pt idx="3">
                  <c:v>1.170450582563312</c:v>
                </c:pt>
                <c:pt idx="4">
                  <c:v>1.0697292205521407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0.890589331362591</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0.43095101571802097</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0.12014592116572853</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1.2543063052838859</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0.12014592116572764</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0.32028166897925736</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9.5228903243448748</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0.67322324641592779</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0.37788740613048155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0.10535218354417886</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1.0998617915010911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0.10535218354417886</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0.2196652787625677</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9.4547688632647091</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0.44681496550110822</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0.21282329126672295</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5.9333542426301733E-2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0.61943373239845911</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5.9333542426301733E-2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7.6286571090104616E-2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9.4863010453297179</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0.4754496045886194</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0.57638528560672775</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0.1606919082676086</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1.6776006358978428</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0.16069190826760682</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0.57638528560672775</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0.21422455032032772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8.2353248043137377</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0.35692232979721705</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0.23827117803168463</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6.6428222994588282E-2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0.69350118707717812</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6.6428222994588282E-2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0.20889150863960104</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9.6258303543826322</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5.2624308589522606E-2</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0.33633595732669974</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9.3767950278168755E-2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0.97892404607907491</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9.3767950278168755E-2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0.27809481646461265</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9.1695799471938191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0.11913971118619138</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0.32716270257225233</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9.1210515436706885E-2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0.9522247905748138</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9.1210515436706885E-2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0.13280833911596446</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9.1949622697473234</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0.99340143219038346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0.3328676030330584</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9.2800999032343512E-2</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0.96882921278990253</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9.2800999032343512E-2</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0.3328676030330584</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2.2432127555275017E-2</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9.8261536007109616</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0.69553596595855183</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0.21728335003951393</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6.0576973466410777E-2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0.63241497536253277</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6.0576973466410777E-2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0.10324298692446199</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9.5384877076489882</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0.61290322580645162</c:v>
                </c:pt>
                <c:pt idx="1">
                  <c:v>6.4516129032258056E-3</c:v>
                </c:pt>
                <c:pt idx="2">
                  <c:v>0.31612903225806449</c:v>
                </c:pt>
                <c:pt idx="3">
                  <c:v>0</c:v>
                </c:pt>
                <c:pt idx="4">
                  <c:v>0</c:v>
                </c:pt>
                <c:pt idx="5">
                  <c:v>1.2903225806451609E-2</c:v>
                </c:pt>
                <c:pt idx="6">
                  <c:v>0</c:v>
                </c:pt>
                <c:pt idx="7">
                  <c:v>1.2903225806451609E-2</c:v>
                </c:pt>
                <c:pt idx="8">
                  <c:v>3.870967741935484E-2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8.8076574318493819</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Sheet1!$B$2:$B$6</c:f>
              <c:numCache>
                <c:formatCode>0.0</c:formatCode>
                <c:ptCount val="5"/>
                <c:pt idx="0">
                  <c:v>9.1924064458004917</c:v>
                </c:pt>
                <c:pt idx="1">
                  <c:v>9.0457656422491457</c:v>
                </c:pt>
                <c:pt idx="2">
                  <c:v>8.9712885520003702</c:v>
                </c:pt>
                <c:pt idx="3">
                  <c:v>8.8076574318493819</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Sheet1!$C$2:$C$6</c:f>
              <c:numCache>
                <c:formatCode>0.0</c:formatCode>
                <c:ptCount val="5"/>
                <c:pt idx="0">
                  <c:v>0.80759355419950829</c:v>
                </c:pt>
                <c:pt idx="1">
                  <c:v>0.9542343577508543</c:v>
                </c:pt>
                <c:pt idx="2">
                  <c:v>1.0287114479996298</c:v>
                </c:pt>
                <c:pt idx="3">
                  <c:v>1.1923425681506181</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Sheet1!$B$2:$B$6</c:f>
              <c:numCache>
                <c:formatCode>0.0</c:formatCode>
                <c:ptCount val="5"/>
                <c:pt idx="0">
                  <c:v>8.4055078787746869</c:v>
                </c:pt>
                <c:pt idx="1">
                  <c:v>8.4486964550599986</c:v>
                </c:pt>
                <c:pt idx="2">
                  <c:v>8.7067775176695825</c:v>
                </c:pt>
                <c:pt idx="3">
                  <c:v>8.7465372637407963</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Sheet1!$C$2:$C$6</c:f>
              <c:numCache>
                <c:formatCode>0.0</c:formatCode>
                <c:ptCount val="5"/>
                <c:pt idx="0">
                  <c:v>1.5944921212253131</c:v>
                </c:pt>
                <c:pt idx="1">
                  <c:v>1.5513035449400014</c:v>
                </c:pt>
                <c:pt idx="2">
                  <c:v>1.2932224823304175</c:v>
                </c:pt>
                <c:pt idx="3">
                  <c:v>1.2534627362592037</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0.27506075484984471</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0.31250655486503121</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8.7124491033003792E-2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0.9095672777488808</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8.7124491033003792E-2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0.31250655486503121</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1.9731323275170354E-2</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9.6816905802767597</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0.56961747396367812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0.25579266753780949</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7.131308326902186E-2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0.74449843261999149</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7.131308326902186E-2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0.25579266753780949</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0.42058008879283015</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9.6338550216171761</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0.83009243916385422</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0.30260778502613483</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3.0543965374336715</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6.6133273901380214</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1.0621182344876638</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0.1675137942998095</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4.6701593429554933E-2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0.48755798396762273</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4.6701593429554933E-2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0.1675137942998095</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4.2767220894013747E-2</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9.8832911954609681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0.58852991085323758</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0.43553796602762418</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0.12142472861759401</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1.2676568729482307</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0.12142472861759401</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0.35440372850328217</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8.226122971753977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8.8513299479561507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Sheet1!$B$2:$B$6</c:f>
              <c:numCache>
                <c:formatCode>0.0</c:formatCode>
                <c:ptCount val="5"/>
                <c:pt idx="0">
                  <c:v>8.9620739629155999</c:v>
                </c:pt>
                <c:pt idx="1">
                  <c:v>8.8854814411992873</c:v>
                </c:pt>
                <c:pt idx="2">
                  <c:v>8.8616404940095794</c:v>
                </c:pt>
                <c:pt idx="3">
                  <c:v>8.8513299479561507</c:v>
                </c:pt>
                <c:pt idx="4">
                  <c:v>8.7134857537292518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Sheet1!$C$2:$C$6</c:f>
              <c:numCache>
                <c:formatCode>0.0</c:formatCode>
                <c:ptCount val="5"/>
                <c:pt idx="0">
                  <c:v>1.0379260370844001</c:v>
                </c:pt>
                <c:pt idx="1">
                  <c:v>1.1145185588007127</c:v>
                </c:pt>
                <c:pt idx="2">
                  <c:v>1.1383595059904206</c:v>
                </c:pt>
                <c:pt idx="3">
                  <c:v>1.1486700520438493</c:v>
                </c:pt>
                <c:pt idx="4">
                  <c:v>1.2865142462707482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3.2051282051282048E-2</c:v>
                </c:pt>
                <c:pt idx="2">
                  <c:v>0.15384615384615391</c:v>
                </c:pt>
                <c:pt idx="3">
                  <c:v>0.39743589743589741</c:v>
                </c:pt>
                <c:pt idx="4">
                  <c:v>0.41666666666666669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Sheet1!$B$2:$B$6</c:f>
              <c:numCache>
                <c:formatCode>0.0</c:formatCode>
                <c:ptCount val="5"/>
                <c:pt idx="0">
                  <c:v>8.2370244051001507</c:v>
                </c:pt>
                <c:pt idx="1">
                  <c:v>8.3603358577977094</c:v>
                </c:pt>
                <c:pt idx="2">
                  <c:v>8.4449864164024309</c:v>
                </c:pt>
                <c:pt idx="3">
                  <c:v>8.455489870624481</c:v>
                </c:pt>
                <c:pt idx="4">
                  <c:v>8.4923222420756108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Sheet1!$C$2:$C$6</c:f>
              <c:numCache>
                <c:formatCode>0.0</c:formatCode>
                <c:ptCount val="5"/>
                <c:pt idx="0">
                  <c:v>1.7629755948998493</c:v>
                </c:pt>
                <c:pt idx="1">
                  <c:v>1.6396641422022906</c:v>
                </c:pt>
                <c:pt idx="2">
                  <c:v>1.5550135835975691</c:v>
                </c:pt>
                <c:pt idx="3">
                  <c:v>1.544510129375519</c:v>
                </c:pt>
                <c:pt idx="4">
                  <c:v>1.5076777579243892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0.16903805690330209</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0.33422557652206564</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9.31795918881555E-2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0.97278166828379042</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9.31795918881555E-2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0.22412685372624885</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8.7318031476929701</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0.60059831021588561</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0.41086152126728237</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0.11454512031249031</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1.1958347420656326</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0.11454512031249031</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0.41086152126728237</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5.8336102530963885E-2</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9.1862317291893607</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0.10360383805264206</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0.51883756183057983</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0.14464803313586838</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1.5101048645585129</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0.14464803313586749</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0.51883756183057983</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2.9225118721106114E-2</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8.5359041186650462</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0.43995969593722606</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0.18559250705959407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5.174180338102019E-2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0.54017705801304672</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5.174180338102019E-2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0.18559250705959407</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6.1901211231910835E-2</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9.7049836282545776</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0.56093278518028544</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0.23909590701610028</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6.6658151269335164E-2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0.69590160551819125</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6.6658151269335164E-2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0.17601495362265673</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9.4588411299912867</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0.60264861370206901</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0.27253524648004657</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7.5980789101791402E-2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0.79322861671985123</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7.5980789101791402E-2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0.27253524648004657</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5.8171133145664911E-2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9.0719129566308858</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0.32075992089965233</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0.18379535581064488</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5.1240771049259948E-2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0.53494635182860506</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5.1240771049259948E-2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0.18379535581064488</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3.8387007754835167E-2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9.5967335745432099</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0.25521162473622105</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0.31535079094768825</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8.7917442787841082E-2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0.91784558113388925</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8.7917442787841082E-2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0.25053574545127333</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9.0160049740594683</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0.77012278698496228</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0.24111531939812103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6.7221148343252324E-2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0.7017792147854891</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6.7221148343252324E-2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0.14641614260460756</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9.3394129798825762</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0.37854841795403438</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0.35360864543589976</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9.8583446583313084E-2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1.0291971416615873</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9.8583446583312195E-2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0.34706347064031817</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8.0755568038775198</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0.13371314752130203</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0.50151919802710321</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0.13981980278865525</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1.4596988273904401</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0.13981980278865525</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0.50151919802710321</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1.5072558713501216E-2</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6.6728339258026166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0.70662195098395042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0.30560794790726664</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8.5201210990792475E-2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0.88948850802981383</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8.5201210990792475E-2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0.16925159684021907</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8.8257404068842984</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8.0594746707163907</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Sheet1!$B$2:$B$6</c:f>
              <c:numCache>
                <c:formatCode>0.0</c:formatCode>
                <c:ptCount val="5"/>
                <c:pt idx="0">
                  <c:v>8.2793275796842334</c:v>
                </c:pt>
                <c:pt idx="1">
                  <c:v>8.0594746707163907</c:v>
                </c:pt>
                <c:pt idx="2">
                  <c:v>7.9919669738129597</c:v>
                </c:pt>
                <c:pt idx="3">
                  <c:v>7.8669841748598444</c:v>
                </c:pt>
                <c:pt idx="4">
                  <c:v>7.7194635459726797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Sheet1!$C$2:$C$6</c:f>
              <c:numCache>
                <c:formatCode>0.0</c:formatCode>
                <c:ptCount val="5"/>
                <c:pt idx="0">
                  <c:v>1.7206724203157666</c:v>
                </c:pt>
                <c:pt idx="1">
                  <c:v>1.9405253292836093</c:v>
                </c:pt>
                <c:pt idx="2">
                  <c:v>2.0080330261870403</c:v>
                </c:pt>
                <c:pt idx="3">
                  <c:v>2.1330158251401556</c:v>
                </c:pt>
                <c:pt idx="4">
                  <c:v>2.2805364540273203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6.5725355784898314</c:v>
                </c:pt>
                <c:pt idx="1">
                  <c:v>6.6678375596164416</c:v>
                </c:pt>
                <c:pt idx="2">
                  <c:v>7.2601663111348591</c:v>
                </c:pt>
                <c:pt idx="3">
                  <c:v>7.2833424714668382</c:v>
                </c:pt>
                <c:pt idx="4">
                  <c:v>7.2866182290797568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3.4274644215101686</c:v>
                </c:pt>
                <c:pt idx="1">
                  <c:v>3.3321624403835584</c:v>
                </c:pt>
                <c:pt idx="2">
                  <c:v>2.7398336888651409</c:v>
                </c:pt>
                <c:pt idx="3">
                  <c:v>2.7166575285331618</c:v>
                </c:pt>
                <c:pt idx="4">
                  <c:v>2.7133817709202432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0.26502120194613354</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0.40613124024705538</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0.11322635333011899</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1.1820670025940139</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0.11322635333011988</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0.29542581576775362</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7.9688827331690568</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0.34755454816551445</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0.57736402978999291</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0.16096477482829563</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1.6804493239286256</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0.16096477482829563</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0.41231088971420604</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7.3083456809821756</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0.35512927399804006</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0.64558455520256697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0.17998414726079126</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1.8790088633050486</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0.17998414726079215</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0.53400914339765393</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6.384826699285604</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0.59975692804516534</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0.49809654450693319</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0.13886559257678943</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1.4497370086811872</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0.13886559257679032</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0.41551389380923354</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8.2242737876889507</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0.34193548387096778</c:v>
                </c:pt>
                <c:pt idx="1">
                  <c:v>0.24516129032258061</c:v>
                </c:pt>
                <c:pt idx="2">
                  <c:v>0.5161290322580645</c:v>
                </c:pt>
                <c:pt idx="3">
                  <c:v>6.4516129032258056E-3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0.86586594756796709</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1.4989313010473762</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0.4178908399332304</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4.3627208511356681</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0.4178908399332304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1.2474110665516847E-2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9.2496089779231472</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0.63742758658410281</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0.29177624038784167</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8.1345034347496181E-2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0.84923057308667182</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8.1345034347496181E-2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0.29177624038784167</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6.0034296953338284E-2</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9.2209101452494089</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8.2710911997969472</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Sheet1!$B$2:$B$6</c:f>
              <c:numCache>
                <c:formatCode>0.0</c:formatCode>
                <c:ptCount val="5"/>
                <c:pt idx="0">
                  <c:v>8.5906947013343764</c:v>
                </c:pt>
                <c:pt idx="1">
                  <c:v>8.5616644184401842</c:v>
                </c:pt>
                <c:pt idx="2">
                  <c:v>8.42734156877499</c:v>
                </c:pt>
                <c:pt idx="3">
                  <c:v>8.3940377539491386</c:v>
                </c:pt>
                <c:pt idx="4">
                  <c:v>8.2818628294909615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Sheet1!$C$2:$C$6</c:f>
              <c:numCache>
                <c:formatCode>0.0</c:formatCode>
                <c:ptCount val="5"/>
                <c:pt idx="0">
                  <c:v>1.4093052986656236</c:v>
                </c:pt>
                <c:pt idx="1">
                  <c:v>1.4383355815598158</c:v>
                </c:pt>
                <c:pt idx="2">
                  <c:v>1.57265843122501</c:v>
                </c:pt>
                <c:pt idx="3">
                  <c:v>1.6059622460508614</c:v>
                </c:pt>
                <c:pt idx="4">
                  <c:v>1.7181371705090385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Sheet1!$B$2:$B$6</c:f>
              <c:numCache>
                <c:formatCode>0.0</c:formatCode>
                <c:ptCount val="5"/>
                <c:pt idx="0">
                  <c:v>7.863011603452537</c:v>
                </c:pt>
                <c:pt idx="1">
                  <c:v>7.8667967621966</c:v>
                </c:pt>
                <c:pt idx="2">
                  <c:v>7.942047383399796</c:v>
                </c:pt>
                <c:pt idx="3">
                  <c:v>7.9897105271351601</c:v>
                </c:pt>
                <c:pt idx="4">
                  <c:v>8.1299673858319359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Sheet1!$C$2:$C$6</c:f>
              <c:numCache>
                <c:formatCode>0.0</c:formatCode>
                <c:ptCount val="5"/>
                <c:pt idx="0">
                  <c:v>2.136988396547463</c:v>
                </c:pt>
                <c:pt idx="1">
                  <c:v>2.1332032378034</c:v>
                </c:pt>
                <c:pt idx="2">
                  <c:v>2.057952616600204</c:v>
                </c:pt>
                <c:pt idx="3">
                  <c:v>2.0102894728648399</c:v>
                </c:pt>
                <c:pt idx="4">
                  <c:v>1.8700326141680641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6.7365474388663138E-2</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0.46116779718806367</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0.1285701339230263</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1.3422538866583347</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0.12857013392302719</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0.15518935764423247</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7.1886011380364758</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0.27485567450538539</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0.19831117175262669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5.5287672006009814E-2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0.57719542144045732</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5.5287672006009814E-2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0.19831117175262669</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0.27320164647249356</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9.3535812615574194</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8.2048356338340547</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Sheet1!$B$2:$B$6</c:f>
              <c:numCache>
                <c:formatCode>0.0</c:formatCode>
                <c:ptCount val="5"/>
                <c:pt idx="0">
                  <c:v>8.3054583325549682</c:v>
                </c:pt>
                <c:pt idx="1">
                  <c:v>8.272644492375413</c:v>
                </c:pt>
                <c:pt idx="2">
                  <c:v>8.2510009438196921</c:v>
                </c:pt>
                <c:pt idx="3">
                  <c:v>8.2048356338340547</c:v>
                </c:pt>
                <c:pt idx="4">
                  <c:v>8.1964627745221517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Sheet1!$C$2:$C$6</c:f>
              <c:numCache>
                <c:formatCode>0.0</c:formatCode>
                <c:ptCount val="5"/>
                <c:pt idx="0">
                  <c:v>1.6945416674450318</c:v>
                </c:pt>
                <c:pt idx="1">
                  <c:v>1.727355507624587</c:v>
                </c:pt>
                <c:pt idx="2">
                  <c:v>1.7489990561803079</c:v>
                </c:pt>
                <c:pt idx="3">
                  <c:v>1.7951643661659453</c:v>
                </c:pt>
                <c:pt idx="4">
                  <c:v>1.8035372254778483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Sheet1!$B$2:$B$6</c:f>
              <c:numCache>
                <c:formatCode>0.0</c:formatCode>
                <c:ptCount val="5"/>
                <c:pt idx="0">
                  <c:v>7.8380252527760703</c:v>
                </c:pt>
                <c:pt idx="1">
                  <c:v>7.8526444886550104</c:v>
                </c:pt>
                <c:pt idx="2">
                  <c:v>7.9210121531566058</c:v>
                </c:pt>
                <c:pt idx="3">
                  <c:v>7.937107546893011</c:v>
                </c:pt>
                <c:pt idx="4">
                  <c:v>8.1609533093241247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Sheet1!$C$2:$C$6</c:f>
              <c:numCache>
                <c:formatCode>0.0</c:formatCode>
                <c:ptCount val="5"/>
                <c:pt idx="0">
                  <c:v>2.1619747472239297</c:v>
                </c:pt>
                <c:pt idx="1">
                  <c:v>2.1473555113449896</c:v>
                </c:pt>
                <c:pt idx="2">
                  <c:v>2.0789878468433942</c:v>
                </c:pt>
                <c:pt idx="3">
                  <c:v>2.062892453106989</c:v>
                </c:pt>
                <c:pt idx="4">
                  <c:v>1.8390466906758753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0.30666666666666659</c:v>
                </c:pt>
                <c:pt idx="1">
                  <c:v>0.69333333333333347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0.86081725848296475</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0.61047605181916875</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0.17019615900713703</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1.7768236599832585</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0.1701961590071388</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0.45803445628475359</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8.8585104983075507</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0.32963598037723196</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0.91374268151041127</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0.25474462798422781</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2.6594976343562875</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0.2547446279842287</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0.29742215527414473</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7.1122004674391137</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0.63492207229954989</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0.23479407248816475</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6.5458831965722553E-2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0.68338088280057718</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6.5458831965722553E-2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0.23479407248816386</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0.2356813339400663</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9.3894236375233397</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0.93346817027058027</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0.26163079839161707</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7.2940710502127359E-2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0.76149062912010024</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7.2940710502127359E-2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0.26163079839161618</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0.3408321138537449</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9.1155830756819327</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0.46840773928671808</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0.2955473185426758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8.2396382742500052E-2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0.86020650059306192</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8.2396382742500052E-2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1.1551173438924422E-2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9.5177733001592326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0.12767382215889889</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0.36850140683279342</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0.10273543711465116</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1.0725433314648258</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0.10273543711465116</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0.32271576719593931</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8.9431090489996965</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0.2865654243544089</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0.11416117764904854</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1.1918264353420236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0.11416117764904854</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0.16846453716111753</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9.0003556803060771</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0.14841937238064418</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0.26247560087619792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7.3176235118641131E-2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0.76394947257209722</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7.3176235118641131E-2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0.26247560087619703</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7.1914887694841667E-2</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9.1049705358835862</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0.48750512343070351</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0.14850978733360787</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1.5504210283756743</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0.14850978733360698</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0.53268927546198697</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1.2585281200109932E-2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7.3140446551128573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0.29620005027114704</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0.48521299462120027</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0.13527375519284224</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1.4122387379573347</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0.13527375519284224</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0.31130059578831393</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6.8907651895791373</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0.89677419354838706</c:v>
                </c:pt>
                <c:pt idx="1">
                  <c:v>9.6774193548387094E-2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0.72527569159259198</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0.47763860514402801</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0.13316207203672725</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1.3901930665622615</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0.13316207203672548</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0.15449566234243939</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8.4575718080045341</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0.44794943161489442</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0.43667305715863236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0.12174118353837926</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1.2709606172504015</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0.12174118353837926</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0.43279881647041485</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7.5110119232749391</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0.70559542187101343</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0.35413612062744715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9.8730502723034519E-2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1.0307323868159246</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9.8730502723034519E-2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0.35413612062744804</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0.16284711701623777</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8.2339040070719722</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0.57311893653206258</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0.1975431210851486</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2.0623220492086043</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0.19754312108514949</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0.70856678157490727</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0.29949978483129769</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5.418475046332814</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8.3472807863468308</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Sheet1!$B$2:$B$6</c:f>
              <c:numCache>
                <c:formatCode>0.0</c:formatCode>
                <c:ptCount val="5"/>
                <c:pt idx="0">
                  <c:v>8.4851338749050456</c:v>
                </c:pt>
                <c:pt idx="1">
                  <c:v>8.4826865081045355</c:v>
                </c:pt>
                <c:pt idx="2">
                  <c:v>8.3472807863468308</c:v>
                </c:pt>
                <c:pt idx="3">
                  <c:v>8.2458347041782769</c:v>
                </c:pt>
                <c:pt idx="4">
                  <c:v>8.2295135563324724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Sheet1!$C$2:$C$6</c:f>
              <c:numCache>
                <c:formatCode>0.0</c:formatCode>
                <c:ptCount val="5"/>
                <c:pt idx="0">
                  <c:v>1.5148661250949544</c:v>
                </c:pt>
                <c:pt idx="1">
                  <c:v>1.5173134918954645</c:v>
                </c:pt>
                <c:pt idx="2">
                  <c:v>1.6527192136531692</c:v>
                </c:pt>
                <c:pt idx="3">
                  <c:v>1.7541652958217231</c:v>
                </c:pt>
                <c:pt idx="4">
                  <c:v>1.7704864436675276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Sheet1!$B$2:$B$6</c:f>
              <c:numCache>
                <c:formatCode>0.0</c:formatCode>
                <c:ptCount val="5"/>
                <c:pt idx="0">
                  <c:v>7.4090591102616088</c:v>
                </c:pt>
                <c:pt idx="1">
                  <c:v>7.5171197118246402</c:v>
                </c:pt>
                <c:pt idx="2">
                  <c:v>7.6093519520974482</c:v>
                </c:pt>
                <c:pt idx="3">
                  <c:v>7.6614232211286728</c:v>
                </c:pt>
                <c:pt idx="4">
                  <c:v>7.8391771549978024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Sheet1!$C$2:$C$6</c:f>
              <c:numCache>
                <c:formatCode>0.0</c:formatCode>
                <c:ptCount val="5"/>
                <c:pt idx="0">
                  <c:v>2.5909408897383912</c:v>
                </c:pt>
                <c:pt idx="1">
                  <c:v>2.4828802881753598</c:v>
                </c:pt>
                <c:pt idx="2">
                  <c:v>2.3906480479025518</c:v>
                </c:pt>
                <c:pt idx="3">
                  <c:v>2.3385767788713272</c:v>
                </c:pt>
                <c:pt idx="4">
                  <c:v>2.1608228450021976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0.36860314621619583</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0.70320441366853093</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0.19604813300473634</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2.0467145865715475</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0.19604813300473545</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0.62335544445843727</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6.4460360307804798</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0.46516880661374937</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0.19794955076761767</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5.5186854779057271E-2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0.57614290394989354</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5.5186854779057271E-2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0.19794955076761767</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0.47677437456948546</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9.4981424718244494</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0.73788596850323529</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0.3244840198173824</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9.046371871188974E-2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0.94442833912964641</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9.046371871188974E-2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0.32448401981738151</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9.1400900906311477E-2</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9.0976638564355632</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7507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RD1 | Royal United Hospitals Bath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462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RD1 | Royal United Hospitals Bath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7462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RD1 | Royal United Hospitals Bath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Royal United Hospitals Bath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69559965"/>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206227002"/>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004873377"/>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550038486"/>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4255882864"/>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31%</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21%</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90</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4619404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709173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5361645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8264335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79680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4660106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7093243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5759408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6706319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5370064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6068751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644088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550271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3308924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4492443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5494683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2512191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5883756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8645702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40518511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9466232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4982802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2367556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0663548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393883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5102576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2875992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9166796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26797971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4879838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268790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4150704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3110657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3607911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4650544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6596157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410099479"/>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48607178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218078034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73820424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6715695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B5. During your antenatal check-ups, were you given enough time to ask questions or discuss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B15. If you raised a concern during your antenatal care,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261370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B11. Thinking about your antenatal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E2. Were your decisions about how you wanted to feed your baby respected by midwives?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G5. Did the midwife or midwifery team that you saw or spoke to appear to be aware of the medical history of you and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6047225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 Were you offered a choice about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B7. During your antenatal check-ups, did your midwives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Thinking about your care during labour and birth,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G6. Did you feel that the midwife or midwifery team that you saw or spoke to always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G8. Did you have confidence and trust in the midwife or midwifery team you saw or spoke to after going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80147481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409872297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522304952"/>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92314258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Royal United Hospitals Bath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Feeling that they were given appropriate advice and support when they contacted a midwife or the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lang="en-GB" sz="1400" b="0" noProof="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 </a:t>
            </a:r>
            <a:r>
              <a:rPr lang="en-GB" sz="1400" b="0">
                <a:solidFill>
                  <a:prstClr val="black"/>
                </a:solidFill>
                <a:latin typeface="Arial"/>
              </a:rPr>
              <a:t>Midwives giving enough support and advice to feed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able to get help from staff when needed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Royal United Hospitals Bath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1893908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875798598"/>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9307153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630703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35091618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881963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4566017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8067477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564767691"/>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142452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174068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69055872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07337383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68031378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6562533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02420623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7426891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935984234"/>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597527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984966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0293476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74492408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4588405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7209853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64235384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6309691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79813535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17204175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972776069"/>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09446398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2875736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4802349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968350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7356793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418070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47234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44658659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36561435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93388936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2307266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43299945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353603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95314105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8436370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012824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127759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762733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78993850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45215048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95214902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5869526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422381699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425996620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41784839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56492075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5639924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24420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53674024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63575963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76835263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7335520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8096761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0576845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7901947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033927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121013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90840736"/>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74105610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6613673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0246760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0852019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57253811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2281576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7105269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3015325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0787133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0644138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610814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98385644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6297823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58071012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87108893"/>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3758463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55867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1653864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46296865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96872344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82264036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34001061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6958472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22683456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426058593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72795859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59988048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93654351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31201024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7598541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05438318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56309463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64891257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41340766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2475634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14872527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7273387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7005425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338969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75712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634844720"/>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7084662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81792148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7744031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32758332"/>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7720136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440983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525560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398724088"/>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58994727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51597175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42988804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77531310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764519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43432966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08725605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88669804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72046040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30502838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42045119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7637931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2493035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3995707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83981414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58411004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6155989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74387438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61503877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44050725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6032903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46976058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77344814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24742291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91068480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65179484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7954686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5094333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7105482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4032113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6297812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4028996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4152361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8945905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114412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4491931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5288124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2808080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4818496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4912100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2774710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348283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400690760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5773377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6385495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0437969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5622813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278517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84164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0077460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65974421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79773936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4322918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90076343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80012572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9106164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8561406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5772252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6836319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8723820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4001340741"/>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890368623"/>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62182145"/>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455975150"/>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55%</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412353849"/>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97746995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76016906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6870898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671517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3795649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0621500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8888756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7802566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7077955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3905817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3759387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7146377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7625276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6665150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6029634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6832064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4216837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1050403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8218517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0295702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110551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0602188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7019052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4481016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6935413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2331479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7466862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9183354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1443142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9309733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4500593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1790057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7407254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4065155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17204</Words>
  <Application>Microsoft Office PowerPoint</Application>
  <PresentationFormat>Widescreen</PresentationFormat>
  <Paragraphs>1971</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Royal United Hospitals Bath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2025-11-28T15:31:56Z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